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309" r:id="rId5"/>
    <p:sldId id="311" r:id="rId6"/>
    <p:sldId id="306" r:id="rId7"/>
    <p:sldId id="297" r:id="rId8"/>
    <p:sldId id="312" r:id="rId9"/>
    <p:sldId id="296" r:id="rId10"/>
    <p:sldId id="292" r:id="rId11"/>
    <p:sldId id="287" r:id="rId12"/>
    <p:sldId id="313" r:id="rId1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AFE7"/>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varScale="1">
        <p:scale>
          <a:sx n="72" d="100"/>
          <a:sy n="72" d="100"/>
        </p:scale>
        <p:origin x="804" y="60"/>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B9E2-53F0-4ADC-8E46-38B22EBC2A56}" type="doc">
      <dgm:prSet loTypeId="urn:microsoft.com/office/officeart/2005/8/layout/hierarchy6" loCatId="hierarchy" qsTypeId="urn:microsoft.com/office/officeart/2005/8/quickstyle/simple5" qsCatId="simple" csTypeId="urn:microsoft.com/office/officeart/2005/8/colors/accent2_3" csCatId="accent2" phldr="1"/>
      <dgm:spPr/>
      <dgm:t>
        <a:bodyPr rtlCol="0"/>
        <a:lstStyle/>
        <a:p>
          <a:pPr rtl="0"/>
          <a:endParaRPr lang="en-US"/>
        </a:p>
      </dgm:t>
    </dgm:pt>
    <dgm:pt modelId="{E90122EF-7E6F-4A23-968F-90A0DB380749}">
      <dgm:prSet phldrT="[Text]" phldr="0" custT="1"/>
      <dgm:spPr/>
      <dgm:t>
        <a:bodyPr rtlCol="0"/>
        <a:lstStyle/>
        <a:p>
          <a:pPr rtl="0"/>
          <a:r>
            <a:rPr lang="fr-FR" sz="1800" noProof="0">
              <a:latin typeface="+mj-lt"/>
            </a:rPr>
            <a:t>Accessibilité</a:t>
          </a:r>
          <a:endParaRPr lang="fr-FR" sz="1800" noProof="0" dirty="0">
            <a:latin typeface="+mj-lt"/>
          </a:endParaRPr>
        </a:p>
      </dgm:t>
    </dgm:pt>
    <dgm:pt modelId="{73A6102F-EFA3-4A37-8094-920B60E95634}" type="parTrans" cxnId="{E5C7F86B-4F82-4021-95F2-C28DAC403C0A}">
      <dgm:prSet/>
      <dgm:spPr/>
      <dgm:t>
        <a:bodyPr rtlCol="0"/>
        <a:lstStyle/>
        <a:p>
          <a:pPr rtl="0"/>
          <a:endParaRPr lang="fr-FR" sz="1800" noProof="0" dirty="0">
            <a:solidFill>
              <a:schemeClr val="tx1"/>
            </a:solidFill>
            <a:latin typeface="+mj-lt"/>
          </a:endParaRPr>
        </a:p>
      </dgm:t>
    </dgm:pt>
    <dgm:pt modelId="{3502DD61-DB08-4893-BB39-096F5EDFDB7E}" type="sibTrans" cxnId="{E5C7F86B-4F82-4021-95F2-C28DAC403C0A}">
      <dgm:prSet/>
      <dgm:spPr/>
      <dgm:t>
        <a:bodyPr rtlCol="0"/>
        <a:lstStyle/>
        <a:p>
          <a:pPr rtl="0"/>
          <a:endParaRPr lang="fr-FR" sz="1800" noProof="0" dirty="0">
            <a:solidFill>
              <a:schemeClr val="tx1"/>
            </a:solidFill>
            <a:latin typeface="+mj-lt"/>
          </a:endParaRPr>
        </a:p>
      </dgm:t>
    </dgm:pt>
    <dgm:pt modelId="{5BBD6C54-EA37-4028-8E8B-C0CA75EB14B2}">
      <dgm:prSet phldrT="[Text]" phldr="0" custT="1"/>
      <dgm:spPr/>
      <dgm:t>
        <a:bodyPr rtlCol="0"/>
        <a:lstStyle/>
        <a:p>
          <a:pPr rtl="0"/>
          <a:r>
            <a:rPr lang="fr-FR" sz="1800" noProof="0">
              <a:latin typeface="+mj-lt"/>
            </a:rPr>
            <a:t>Fiabilité</a:t>
          </a:r>
          <a:endParaRPr lang="fr-FR" sz="1800" noProof="0" dirty="0">
            <a:latin typeface="+mj-lt"/>
          </a:endParaRPr>
        </a:p>
      </dgm:t>
    </dgm:pt>
    <dgm:pt modelId="{E36E28FD-55F3-4E9E-BCCC-095CCE190254}" type="parTrans" cxnId="{FA053703-CC7B-47CC-899E-68A18A6E3CB7}">
      <dgm:prSet/>
      <dgm:spPr/>
      <dgm:t>
        <a:bodyPr rtlCol="0"/>
        <a:lstStyle/>
        <a:p>
          <a:pPr rtl="0"/>
          <a:endParaRPr lang="fr-FR" sz="1800" noProof="0" dirty="0">
            <a:solidFill>
              <a:schemeClr val="tx1"/>
            </a:solidFill>
            <a:latin typeface="+mj-lt"/>
          </a:endParaRPr>
        </a:p>
      </dgm:t>
    </dgm:pt>
    <dgm:pt modelId="{D3B11109-6CE1-47F1-B424-65985E61CFCD}" type="sibTrans" cxnId="{FA053703-CC7B-47CC-899E-68A18A6E3CB7}">
      <dgm:prSet/>
      <dgm:spPr/>
      <dgm:t>
        <a:bodyPr rtlCol="0"/>
        <a:lstStyle/>
        <a:p>
          <a:pPr rtl="0"/>
          <a:endParaRPr lang="fr-FR" sz="1800" noProof="0" dirty="0">
            <a:solidFill>
              <a:schemeClr val="tx1"/>
            </a:solidFill>
            <a:latin typeface="+mj-lt"/>
          </a:endParaRPr>
        </a:p>
      </dgm:t>
    </dgm:pt>
    <dgm:pt modelId="{3EFF81BA-1920-438E-9DBD-E463C3BD71DF}">
      <dgm:prSet phldrT="[Text]" phldr="0" custT="1"/>
      <dgm:spPr/>
      <dgm:t>
        <a:bodyPr rtlCol="0"/>
        <a:lstStyle/>
        <a:p>
          <a:pPr rtl="0"/>
          <a:r>
            <a:rPr lang="fr-FR" sz="1800" noProof="0">
              <a:latin typeface="+mj-lt"/>
            </a:rPr>
            <a:t>Contexte</a:t>
          </a:r>
          <a:endParaRPr lang="fr-FR" sz="1800" noProof="0" dirty="0">
            <a:latin typeface="+mj-lt"/>
          </a:endParaRPr>
        </a:p>
      </dgm:t>
    </dgm:pt>
    <dgm:pt modelId="{183DC87C-F226-46F2-B3DE-16B83B4C90FF}" type="parTrans" cxnId="{8E4386B7-6086-4529-B9B7-BD5B078DD933}">
      <dgm:prSet/>
      <dgm:spPr/>
      <dgm:t>
        <a:bodyPr rtlCol="0"/>
        <a:lstStyle/>
        <a:p>
          <a:pPr rtl="0"/>
          <a:endParaRPr lang="fr-FR" sz="1800" noProof="0" dirty="0">
            <a:solidFill>
              <a:schemeClr val="tx1"/>
            </a:solidFill>
            <a:latin typeface="+mj-lt"/>
          </a:endParaRPr>
        </a:p>
      </dgm:t>
    </dgm:pt>
    <dgm:pt modelId="{B0511FD6-6AC9-4013-9B60-6232DA58E765}" type="sibTrans" cxnId="{8E4386B7-6086-4529-B9B7-BD5B078DD933}">
      <dgm:prSet/>
      <dgm:spPr/>
      <dgm:t>
        <a:bodyPr rtlCol="0"/>
        <a:lstStyle/>
        <a:p>
          <a:pPr rtl="0"/>
          <a:endParaRPr lang="fr-FR" sz="1800" noProof="0" dirty="0">
            <a:solidFill>
              <a:schemeClr val="tx1"/>
            </a:solidFill>
            <a:latin typeface="+mj-lt"/>
          </a:endParaRPr>
        </a:p>
      </dgm:t>
    </dgm:pt>
    <dgm:pt modelId="{31A26779-B355-432C-9E48-46E69AA863DB}">
      <dgm:prSet phldrT="[Text]" phldr="0" custT="1"/>
      <dgm:spPr/>
      <dgm:t>
        <a:bodyPr rtlCol="0"/>
        <a:lstStyle/>
        <a:p>
          <a:pPr rtl="0"/>
          <a:r>
            <a:rPr lang="fr-FR" sz="1800" noProof="0">
              <a:latin typeface="+mj-lt"/>
            </a:rPr>
            <a:t>Précision</a:t>
          </a:r>
          <a:endParaRPr lang="fr-FR" sz="1800" noProof="0" dirty="0">
            <a:latin typeface="+mj-lt"/>
          </a:endParaRPr>
        </a:p>
      </dgm:t>
    </dgm:pt>
    <dgm:pt modelId="{62A8C1DC-BBF2-4B56-B1F8-F80E66CD17C0}" type="parTrans" cxnId="{A2D9EE1D-FBA4-48C0-A96E-7E1A4824DEE5}">
      <dgm:prSet/>
      <dgm:spPr/>
      <dgm:t>
        <a:bodyPr rtlCol="0"/>
        <a:lstStyle/>
        <a:p>
          <a:pPr rtl="0"/>
          <a:endParaRPr lang="fr-FR" noProof="0" dirty="0"/>
        </a:p>
      </dgm:t>
    </dgm:pt>
    <dgm:pt modelId="{DAE66C87-98C6-40E7-9CC5-56DC7BEE7E8D}" type="sibTrans" cxnId="{A2D9EE1D-FBA4-48C0-A96E-7E1A4824DEE5}">
      <dgm:prSet/>
      <dgm:spPr/>
      <dgm:t>
        <a:bodyPr rtlCol="0"/>
        <a:lstStyle/>
        <a:p>
          <a:pPr rtl="0"/>
          <a:endParaRPr lang="fr-FR" noProof="0" dirty="0"/>
        </a:p>
      </dgm:t>
    </dgm:pt>
    <dgm:pt modelId="{6D4A829C-EEB0-4546-BD7F-B032B422BD68}">
      <dgm:prSet phldrT="[Text]" phldr="0" custT="1"/>
      <dgm:spPr/>
      <dgm:t>
        <a:bodyPr rtlCol="0"/>
        <a:lstStyle/>
        <a:p>
          <a:pPr rtl="0"/>
          <a:r>
            <a:rPr lang="fr-FR" sz="1800" noProof="0">
              <a:latin typeface="+mj-lt"/>
            </a:rPr>
            <a:t>Validation</a:t>
          </a:r>
          <a:endParaRPr lang="fr-FR" sz="1800" noProof="0" dirty="0">
            <a:latin typeface="+mj-lt"/>
          </a:endParaRPr>
        </a:p>
      </dgm:t>
    </dgm:pt>
    <dgm:pt modelId="{1649D13A-0B50-434C-9CE2-E08A61DB2DE4}" type="parTrans" cxnId="{25ECF3BC-699B-4B8B-87E6-7E14795E09AF}">
      <dgm:prSet/>
      <dgm:spPr/>
      <dgm:t>
        <a:bodyPr rtlCol="0"/>
        <a:lstStyle/>
        <a:p>
          <a:pPr rtl="0"/>
          <a:endParaRPr lang="fr-FR" noProof="0" dirty="0"/>
        </a:p>
      </dgm:t>
    </dgm:pt>
    <dgm:pt modelId="{1D06CB02-4C96-4038-93FF-9AAA248E0C84}" type="sibTrans" cxnId="{25ECF3BC-699B-4B8B-87E6-7E14795E09AF}">
      <dgm:prSet/>
      <dgm:spPr/>
      <dgm:t>
        <a:bodyPr rtlCol="0"/>
        <a:lstStyle/>
        <a:p>
          <a:pPr rtl="0"/>
          <a:endParaRPr lang="fr-FR" noProof="0" dirty="0"/>
        </a:p>
      </dgm:t>
    </dgm:pt>
    <dgm:pt modelId="{CA2FEC29-3EF7-4280-BECF-2C08F73E55B7}">
      <dgm:prSet phldrT="[Text]" phldr="0" custT="1"/>
      <dgm:spPr/>
      <dgm:t>
        <a:bodyPr rtlCol="0"/>
        <a:lstStyle/>
        <a:p>
          <a:pPr rtl="0"/>
          <a:r>
            <a:rPr lang="fr-FR" sz="1800" noProof="0">
              <a:latin typeface="+mj-lt"/>
            </a:rPr>
            <a:t>Lien avec le projet</a:t>
          </a:r>
          <a:endParaRPr lang="fr-FR" sz="1800" noProof="0" dirty="0">
            <a:latin typeface="+mj-lt"/>
          </a:endParaRPr>
        </a:p>
      </dgm:t>
    </dgm:pt>
    <dgm:pt modelId="{8619BB96-EEDD-4685-83E0-2B452A4CEFBD}" type="parTrans" cxnId="{DF3CCC31-8411-41DA-8D90-F44DCB2F63CC}">
      <dgm:prSet/>
      <dgm:spPr/>
      <dgm:t>
        <a:bodyPr rtlCol="0"/>
        <a:lstStyle/>
        <a:p>
          <a:pPr rtl="0"/>
          <a:endParaRPr lang="fr-FR" noProof="0" dirty="0"/>
        </a:p>
      </dgm:t>
    </dgm:pt>
    <dgm:pt modelId="{699D8503-5DD3-4E17-B80F-4006F881D9F3}" type="sibTrans" cxnId="{DF3CCC31-8411-41DA-8D90-F44DCB2F63CC}">
      <dgm:prSet/>
      <dgm:spPr/>
      <dgm:t>
        <a:bodyPr rtlCol="0"/>
        <a:lstStyle/>
        <a:p>
          <a:pPr rtl="0"/>
          <a:endParaRPr lang="fr-FR" noProof="0" dirty="0"/>
        </a:p>
      </dgm:t>
    </dgm:pt>
    <dgm:pt modelId="{AAFD750D-9D72-43B6-9C4C-C3B7AEE4F8B7}">
      <dgm:prSet phldrT="[Text]" phldr="0" custT="1"/>
      <dgm:spPr/>
      <dgm:t>
        <a:bodyPr rtlCol="0"/>
        <a:lstStyle/>
        <a:p>
          <a:pPr rtl="0"/>
          <a:r>
            <a:rPr lang="fr-FR" sz="1800" noProof="0">
              <a:latin typeface="+mj-lt"/>
            </a:rPr>
            <a:t>Lisibilité</a:t>
          </a:r>
          <a:endParaRPr lang="fr-FR" sz="1800" noProof="0" dirty="0">
            <a:latin typeface="+mj-lt"/>
          </a:endParaRPr>
        </a:p>
      </dgm:t>
    </dgm:pt>
    <dgm:pt modelId="{84355DBB-8826-460B-82A9-CB789EDEA42A}" type="parTrans" cxnId="{1399FE27-A449-44DD-9DA7-7AFBF4D3DBD6}">
      <dgm:prSet/>
      <dgm:spPr/>
      <dgm:t>
        <a:bodyPr/>
        <a:lstStyle/>
        <a:p>
          <a:endParaRPr lang="fr-FR"/>
        </a:p>
      </dgm:t>
    </dgm:pt>
    <dgm:pt modelId="{9F7BD114-8C81-4139-AA06-606DCEBE0732}" type="sibTrans" cxnId="{1399FE27-A449-44DD-9DA7-7AFBF4D3DBD6}">
      <dgm:prSet/>
      <dgm:spPr/>
      <dgm:t>
        <a:bodyPr/>
        <a:lstStyle/>
        <a:p>
          <a:endParaRPr lang="fr-FR"/>
        </a:p>
      </dgm:t>
    </dgm:pt>
    <dgm:pt modelId="{29F75F76-D0B9-48AC-BC1C-49C38F5A73D5}">
      <dgm:prSet phldrT="[Text]" phldr="0" custT="1"/>
      <dgm:spPr/>
      <dgm:t>
        <a:bodyPr rtlCol="0"/>
        <a:lstStyle/>
        <a:p>
          <a:pPr rtl="0"/>
          <a:r>
            <a:rPr lang="fr-FR" sz="1800" noProof="0">
              <a:latin typeface="+mj-lt"/>
            </a:rPr>
            <a:t>Temps nécessaire</a:t>
          </a:r>
          <a:endParaRPr lang="fr-FR" sz="1800" noProof="0" dirty="0">
            <a:latin typeface="+mj-lt"/>
          </a:endParaRPr>
        </a:p>
      </dgm:t>
    </dgm:pt>
    <dgm:pt modelId="{7BF2613C-700A-47C4-B01F-CC78F84BA909}" type="parTrans" cxnId="{63B5026D-7896-4BAA-868B-480BB9E5CCB5}">
      <dgm:prSet/>
      <dgm:spPr/>
      <dgm:t>
        <a:bodyPr/>
        <a:lstStyle/>
        <a:p>
          <a:endParaRPr lang="fr-FR"/>
        </a:p>
      </dgm:t>
    </dgm:pt>
    <dgm:pt modelId="{D138AD2C-FEA4-444C-9D72-7532150C4093}" type="sibTrans" cxnId="{63B5026D-7896-4BAA-868B-480BB9E5CCB5}">
      <dgm:prSet/>
      <dgm:spPr/>
      <dgm:t>
        <a:bodyPr/>
        <a:lstStyle/>
        <a:p>
          <a:endParaRPr lang="fr-FR"/>
        </a:p>
      </dgm:t>
    </dgm:pt>
    <dgm:pt modelId="{AD3CBBD3-3CB6-4AD4-9413-A3070DC522EB}">
      <dgm:prSet phldrT="[Text]" phldr="0" custT="1"/>
      <dgm:spPr/>
      <dgm:t>
        <a:bodyPr rtlCol="0"/>
        <a:lstStyle/>
        <a:p>
          <a:pPr rtl="0"/>
          <a:r>
            <a:rPr lang="fr-FR" sz="1800" noProof="0">
              <a:latin typeface="+mj-lt"/>
            </a:rPr>
            <a:t>Sérieux</a:t>
          </a:r>
          <a:endParaRPr lang="fr-FR" sz="1800" noProof="0" dirty="0">
            <a:latin typeface="+mj-lt"/>
          </a:endParaRPr>
        </a:p>
      </dgm:t>
    </dgm:pt>
    <dgm:pt modelId="{27654DE3-102A-4BFB-85B5-D3981C51A63D}" type="parTrans" cxnId="{4FB9EB15-5034-43D6-827C-B0EF53AA07C5}">
      <dgm:prSet/>
      <dgm:spPr/>
      <dgm:t>
        <a:bodyPr/>
        <a:lstStyle/>
        <a:p>
          <a:endParaRPr lang="fr-FR"/>
        </a:p>
      </dgm:t>
    </dgm:pt>
    <dgm:pt modelId="{18A4F510-9D13-478B-9C87-B3094B18F0F8}" type="sibTrans" cxnId="{4FB9EB15-5034-43D6-827C-B0EF53AA07C5}">
      <dgm:prSet/>
      <dgm:spPr/>
      <dgm:t>
        <a:bodyPr/>
        <a:lstStyle/>
        <a:p>
          <a:endParaRPr lang="fr-FR"/>
        </a:p>
      </dgm:t>
    </dgm:pt>
    <dgm:pt modelId="{8AFE3058-24B4-4884-AC75-C71171809A7B}">
      <dgm:prSet phldrT="[Text]" phldr="0" custT="1"/>
      <dgm:spPr/>
      <dgm:t>
        <a:bodyPr rtlCol="0"/>
        <a:lstStyle/>
        <a:p>
          <a:pPr rtl="0"/>
          <a:r>
            <a:rPr lang="fr-FR" sz="1800" noProof="0">
              <a:latin typeface="+mj-lt"/>
            </a:rPr>
            <a:t>Date de parution</a:t>
          </a:r>
          <a:endParaRPr lang="fr-FR" sz="1800" noProof="0" dirty="0">
            <a:latin typeface="+mj-lt"/>
          </a:endParaRPr>
        </a:p>
      </dgm:t>
    </dgm:pt>
    <dgm:pt modelId="{A43A0179-C74A-407B-A788-55122399330E}" type="parTrans" cxnId="{FEE053A0-5FC1-4B45-8610-35C93573BC9C}">
      <dgm:prSet/>
      <dgm:spPr/>
      <dgm:t>
        <a:bodyPr/>
        <a:lstStyle/>
        <a:p>
          <a:endParaRPr lang="fr-FR"/>
        </a:p>
      </dgm:t>
    </dgm:pt>
    <dgm:pt modelId="{0AE6CF2E-CF6D-4BA3-8AD0-58CFA0FB58A1}" type="sibTrans" cxnId="{FEE053A0-5FC1-4B45-8610-35C93573BC9C}">
      <dgm:prSet/>
      <dgm:spPr/>
      <dgm:t>
        <a:bodyPr/>
        <a:lstStyle/>
        <a:p>
          <a:endParaRPr lang="fr-FR"/>
        </a:p>
      </dgm:t>
    </dgm:pt>
    <dgm:pt modelId="{E9335793-B450-4C93-B6B1-16A9CD813FC7}">
      <dgm:prSet phldrT="[Text]" phldr="0" custT="1"/>
      <dgm:spPr/>
      <dgm:t>
        <a:bodyPr tIns="365760" rtlCol="0"/>
        <a:lstStyle/>
        <a:p>
          <a:pPr algn="ctr" rtl="0"/>
          <a:r>
            <a:rPr lang="fr-FR" sz="2000" b="1" noProof="0" dirty="0">
              <a:latin typeface="+mn-lt"/>
            </a:rPr>
            <a:t>Information</a:t>
          </a:r>
        </a:p>
      </dgm:t>
    </dgm:pt>
    <dgm:pt modelId="{F2DE30C2-D1B1-481B-ACE4-66F950DF6307}" type="parTrans" cxnId="{A2A56D46-592D-4273-B396-41B3CC1A21AF}">
      <dgm:prSet/>
      <dgm:spPr/>
      <dgm:t>
        <a:bodyPr/>
        <a:lstStyle/>
        <a:p>
          <a:endParaRPr lang="fr-FR"/>
        </a:p>
      </dgm:t>
    </dgm:pt>
    <dgm:pt modelId="{0834064E-7996-4D9E-AF45-0A75F34F22E6}" type="sibTrans" cxnId="{A2A56D46-592D-4273-B396-41B3CC1A21AF}">
      <dgm:prSet/>
      <dgm:spPr/>
      <dgm:t>
        <a:bodyPr/>
        <a:lstStyle/>
        <a:p>
          <a:endParaRPr lang="fr-FR"/>
        </a:p>
      </dgm:t>
    </dgm:pt>
    <dgm:pt modelId="{6CF032D3-FC23-4EA9-8399-802269B88A22}" type="pres">
      <dgm:prSet presAssocID="{CBA2B9E2-53F0-4ADC-8E46-38B22EBC2A56}" presName="mainComposite" presStyleCnt="0">
        <dgm:presLayoutVars>
          <dgm:chPref val="1"/>
          <dgm:dir/>
          <dgm:animOne val="branch"/>
          <dgm:animLvl val="lvl"/>
          <dgm:resizeHandles val="exact"/>
        </dgm:presLayoutVars>
      </dgm:prSet>
      <dgm:spPr/>
    </dgm:pt>
    <dgm:pt modelId="{FF3CE835-EFDD-4829-B483-9DB0E2847E6B}" type="pres">
      <dgm:prSet presAssocID="{CBA2B9E2-53F0-4ADC-8E46-38B22EBC2A56}" presName="hierFlow" presStyleCnt="0"/>
      <dgm:spPr/>
    </dgm:pt>
    <dgm:pt modelId="{811B74A0-9F8C-4585-BF43-C2B043BF3AD3}" type="pres">
      <dgm:prSet presAssocID="{CBA2B9E2-53F0-4ADC-8E46-38B22EBC2A56}" presName="hierChild1" presStyleCnt="0">
        <dgm:presLayoutVars>
          <dgm:chPref val="1"/>
          <dgm:animOne val="branch"/>
          <dgm:animLvl val="lvl"/>
        </dgm:presLayoutVars>
      </dgm:prSet>
      <dgm:spPr/>
    </dgm:pt>
    <dgm:pt modelId="{9E10061E-63E8-416E-8AF9-0073D20A85E5}" type="pres">
      <dgm:prSet presAssocID="{E9335793-B450-4C93-B6B1-16A9CD813FC7}" presName="Name14" presStyleCnt="0"/>
      <dgm:spPr/>
    </dgm:pt>
    <dgm:pt modelId="{74D7753A-F242-42ED-894E-542DB1AD9F70}" type="pres">
      <dgm:prSet presAssocID="{E9335793-B450-4C93-B6B1-16A9CD813FC7}" presName="level1Shape" presStyleLbl="node0" presStyleIdx="0" presStyleCnt="1" custScaleX="136066" custScaleY="92690">
        <dgm:presLayoutVars>
          <dgm:chPref val="3"/>
        </dgm:presLayoutVars>
      </dgm:prSet>
      <dgm:spPr/>
    </dgm:pt>
    <dgm:pt modelId="{195DE5C6-AD0E-4FF5-8954-3F91E9A67544}" type="pres">
      <dgm:prSet presAssocID="{E9335793-B450-4C93-B6B1-16A9CD813FC7}" presName="hierChild2" presStyleCnt="0"/>
      <dgm:spPr/>
    </dgm:pt>
    <dgm:pt modelId="{BC52A71B-4F85-4D9F-A116-E17D91B1C44C}" type="pres">
      <dgm:prSet presAssocID="{73A6102F-EFA3-4A37-8094-920B60E95634}" presName="Name19" presStyleLbl="parChTrans1D2" presStyleIdx="0" presStyleCnt="3"/>
      <dgm:spPr/>
    </dgm:pt>
    <dgm:pt modelId="{3A764C07-AFF5-443F-8264-1EA8272FF256}" type="pres">
      <dgm:prSet presAssocID="{E90122EF-7E6F-4A23-968F-90A0DB380749}" presName="Name21" presStyleCnt="0"/>
      <dgm:spPr/>
    </dgm:pt>
    <dgm:pt modelId="{BC67D9AD-5CE0-4C5C-B1B9-8838F1CDDA52}" type="pres">
      <dgm:prSet presAssocID="{E90122EF-7E6F-4A23-968F-90A0DB380749}" presName="level2Shape" presStyleLbl="node2" presStyleIdx="0" presStyleCnt="3"/>
      <dgm:spPr/>
    </dgm:pt>
    <dgm:pt modelId="{E2A3126F-B777-4F5C-8780-5212D77BFD8F}" type="pres">
      <dgm:prSet presAssocID="{E90122EF-7E6F-4A23-968F-90A0DB380749}" presName="hierChild3" presStyleCnt="0"/>
      <dgm:spPr/>
    </dgm:pt>
    <dgm:pt modelId="{6CBC69FC-072F-4E94-B3FF-179BEEE968BE}" type="pres">
      <dgm:prSet presAssocID="{62A8C1DC-BBF2-4B56-B1F8-F80E66CD17C0}" presName="Name19" presStyleLbl="parChTrans1D3" presStyleIdx="0" presStyleCnt="7"/>
      <dgm:spPr/>
    </dgm:pt>
    <dgm:pt modelId="{428DC4A2-04A9-45C2-A5E9-E5EF54205C73}" type="pres">
      <dgm:prSet presAssocID="{31A26779-B355-432C-9E48-46E69AA863DB}" presName="Name21" presStyleCnt="0"/>
      <dgm:spPr/>
    </dgm:pt>
    <dgm:pt modelId="{02BFEF47-F2E2-4EE3-9054-A613BC140D41}" type="pres">
      <dgm:prSet presAssocID="{31A26779-B355-432C-9E48-46E69AA863DB}" presName="level2Shape" presStyleLbl="node3" presStyleIdx="0" presStyleCnt="7"/>
      <dgm:spPr/>
    </dgm:pt>
    <dgm:pt modelId="{8C45A1EF-3373-49E6-9934-8B470984831C}" type="pres">
      <dgm:prSet presAssocID="{31A26779-B355-432C-9E48-46E69AA863DB}" presName="hierChild3" presStyleCnt="0"/>
      <dgm:spPr/>
    </dgm:pt>
    <dgm:pt modelId="{1B4C406D-FBAB-44EE-9D68-D616B54BD3F7}" type="pres">
      <dgm:prSet presAssocID="{84355DBB-8826-460B-82A9-CB789EDEA42A}" presName="Name19" presStyleLbl="parChTrans1D3" presStyleIdx="1" presStyleCnt="7"/>
      <dgm:spPr/>
    </dgm:pt>
    <dgm:pt modelId="{41473A29-D084-4DA8-86F2-E453DC048512}" type="pres">
      <dgm:prSet presAssocID="{AAFD750D-9D72-43B6-9C4C-C3B7AEE4F8B7}" presName="Name21" presStyleCnt="0"/>
      <dgm:spPr/>
    </dgm:pt>
    <dgm:pt modelId="{3EDB5CE6-D246-42B1-AA20-4D434B21A73D}" type="pres">
      <dgm:prSet presAssocID="{AAFD750D-9D72-43B6-9C4C-C3B7AEE4F8B7}" presName="level2Shape" presStyleLbl="node3" presStyleIdx="1" presStyleCnt="7"/>
      <dgm:spPr/>
    </dgm:pt>
    <dgm:pt modelId="{AA3A00B0-30F4-4072-AC1E-AF6A634B039C}" type="pres">
      <dgm:prSet presAssocID="{AAFD750D-9D72-43B6-9C4C-C3B7AEE4F8B7}" presName="hierChild3" presStyleCnt="0"/>
      <dgm:spPr/>
    </dgm:pt>
    <dgm:pt modelId="{9265E340-B2D4-47D7-BEB8-B94904ABEECC}" type="pres">
      <dgm:prSet presAssocID="{7BF2613C-700A-47C4-B01F-CC78F84BA909}" presName="Name19" presStyleLbl="parChTrans1D3" presStyleIdx="2" presStyleCnt="7"/>
      <dgm:spPr/>
    </dgm:pt>
    <dgm:pt modelId="{6D38CB4A-2CB0-48D2-B612-B97DB561DA09}" type="pres">
      <dgm:prSet presAssocID="{29F75F76-D0B9-48AC-BC1C-49C38F5A73D5}" presName="Name21" presStyleCnt="0"/>
      <dgm:spPr/>
    </dgm:pt>
    <dgm:pt modelId="{B5998A55-CFAB-4F7E-883A-E6A3B10161CD}" type="pres">
      <dgm:prSet presAssocID="{29F75F76-D0B9-48AC-BC1C-49C38F5A73D5}" presName="level2Shape" presStyleLbl="node3" presStyleIdx="2" presStyleCnt="7"/>
      <dgm:spPr/>
    </dgm:pt>
    <dgm:pt modelId="{ACCB6504-B3EF-4131-B905-26542FDC35F6}" type="pres">
      <dgm:prSet presAssocID="{29F75F76-D0B9-48AC-BC1C-49C38F5A73D5}" presName="hierChild3" presStyleCnt="0"/>
      <dgm:spPr/>
    </dgm:pt>
    <dgm:pt modelId="{492C8752-461E-410F-A1CB-B13AA2913B6F}" type="pres">
      <dgm:prSet presAssocID="{E36E28FD-55F3-4E9E-BCCC-095CCE190254}" presName="Name19" presStyleLbl="parChTrans1D2" presStyleIdx="1" presStyleCnt="3"/>
      <dgm:spPr/>
    </dgm:pt>
    <dgm:pt modelId="{04E431E7-5975-47B9-AF19-D3E338A9F493}" type="pres">
      <dgm:prSet presAssocID="{5BBD6C54-EA37-4028-8E8B-C0CA75EB14B2}" presName="Name21" presStyleCnt="0"/>
      <dgm:spPr/>
    </dgm:pt>
    <dgm:pt modelId="{8910A30E-B154-43E1-A66F-B6D0EC3EC1BA}" type="pres">
      <dgm:prSet presAssocID="{5BBD6C54-EA37-4028-8E8B-C0CA75EB14B2}" presName="level2Shape" presStyleLbl="node2" presStyleIdx="1" presStyleCnt="3"/>
      <dgm:spPr/>
    </dgm:pt>
    <dgm:pt modelId="{7769A25D-5741-41FE-8F4B-3CF8C86485DB}" type="pres">
      <dgm:prSet presAssocID="{5BBD6C54-EA37-4028-8E8B-C0CA75EB14B2}" presName="hierChild3" presStyleCnt="0"/>
      <dgm:spPr/>
    </dgm:pt>
    <dgm:pt modelId="{6929462A-B254-4B67-98D1-DE49DC4E0E05}" type="pres">
      <dgm:prSet presAssocID="{1649D13A-0B50-434C-9CE2-E08A61DB2DE4}" presName="Name19" presStyleLbl="parChTrans1D3" presStyleIdx="3" presStyleCnt="7"/>
      <dgm:spPr/>
    </dgm:pt>
    <dgm:pt modelId="{DFA86B63-F52B-4CF5-81E6-AAF410F69CE8}" type="pres">
      <dgm:prSet presAssocID="{6D4A829C-EEB0-4546-BD7F-B032B422BD68}" presName="Name21" presStyleCnt="0"/>
      <dgm:spPr/>
    </dgm:pt>
    <dgm:pt modelId="{D432D22B-9520-41F7-927A-6F6D1F897AE7}" type="pres">
      <dgm:prSet presAssocID="{6D4A829C-EEB0-4546-BD7F-B032B422BD68}" presName="level2Shape" presStyleLbl="node3" presStyleIdx="3" presStyleCnt="7"/>
      <dgm:spPr/>
    </dgm:pt>
    <dgm:pt modelId="{A1EFF7EE-4543-4BB1-A8CA-1123D9DB3E60}" type="pres">
      <dgm:prSet presAssocID="{6D4A829C-EEB0-4546-BD7F-B032B422BD68}" presName="hierChild3" presStyleCnt="0"/>
      <dgm:spPr/>
    </dgm:pt>
    <dgm:pt modelId="{869B88BA-94B5-4D83-9C84-29392756F1F1}" type="pres">
      <dgm:prSet presAssocID="{27654DE3-102A-4BFB-85B5-D3981C51A63D}" presName="Name19" presStyleLbl="parChTrans1D3" presStyleIdx="4" presStyleCnt="7"/>
      <dgm:spPr/>
    </dgm:pt>
    <dgm:pt modelId="{371D7386-6A4D-43FB-BB82-A0FE8F1A8800}" type="pres">
      <dgm:prSet presAssocID="{AD3CBBD3-3CB6-4AD4-9413-A3070DC522EB}" presName="Name21" presStyleCnt="0"/>
      <dgm:spPr/>
    </dgm:pt>
    <dgm:pt modelId="{503B330F-0A0B-4955-9622-A7E17FB57FF8}" type="pres">
      <dgm:prSet presAssocID="{AD3CBBD3-3CB6-4AD4-9413-A3070DC522EB}" presName="level2Shape" presStyleLbl="node3" presStyleIdx="4" presStyleCnt="7"/>
      <dgm:spPr/>
    </dgm:pt>
    <dgm:pt modelId="{C3237F2D-7FD9-473A-A841-E3022E13B297}" type="pres">
      <dgm:prSet presAssocID="{AD3CBBD3-3CB6-4AD4-9413-A3070DC522EB}" presName="hierChild3" presStyleCnt="0"/>
      <dgm:spPr/>
    </dgm:pt>
    <dgm:pt modelId="{E0C58C29-AD51-4395-82BA-3CE46F9CAD82}" type="pres">
      <dgm:prSet presAssocID="{183DC87C-F226-46F2-B3DE-16B83B4C90FF}" presName="Name19" presStyleLbl="parChTrans1D2" presStyleIdx="2" presStyleCnt="3"/>
      <dgm:spPr/>
    </dgm:pt>
    <dgm:pt modelId="{A0617551-E070-4F71-9C48-EFD64C6A75FF}" type="pres">
      <dgm:prSet presAssocID="{3EFF81BA-1920-438E-9DBD-E463C3BD71DF}" presName="Name21" presStyleCnt="0"/>
      <dgm:spPr/>
    </dgm:pt>
    <dgm:pt modelId="{0F127271-7AF3-4926-AB6A-9474A7989A8E}" type="pres">
      <dgm:prSet presAssocID="{3EFF81BA-1920-438E-9DBD-E463C3BD71DF}" presName="level2Shape" presStyleLbl="node2" presStyleIdx="2" presStyleCnt="3"/>
      <dgm:spPr/>
    </dgm:pt>
    <dgm:pt modelId="{F7A2B510-0F08-4CFE-88E9-3555FE016843}" type="pres">
      <dgm:prSet presAssocID="{3EFF81BA-1920-438E-9DBD-E463C3BD71DF}" presName="hierChild3" presStyleCnt="0"/>
      <dgm:spPr/>
    </dgm:pt>
    <dgm:pt modelId="{AE83E09E-6EA9-49A2-8A8B-C72DAB25CA1C}" type="pres">
      <dgm:prSet presAssocID="{8619BB96-EEDD-4685-83E0-2B452A4CEFBD}" presName="Name19" presStyleLbl="parChTrans1D3" presStyleIdx="5" presStyleCnt="7"/>
      <dgm:spPr/>
    </dgm:pt>
    <dgm:pt modelId="{DAC44D17-7058-4C41-B489-872836757377}" type="pres">
      <dgm:prSet presAssocID="{CA2FEC29-3EF7-4280-BECF-2C08F73E55B7}" presName="Name21" presStyleCnt="0"/>
      <dgm:spPr/>
    </dgm:pt>
    <dgm:pt modelId="{7DFAC8F1-63FB-41AF-BAFD-61ADB57036B1}" type="pres">
      <dgm:prSet presAssocID="{CA2FEC29-3EF7-4280-BECF-2C08F73E55B7}" presName="level2Shape" presStyleLbl="node3" presStyleIdx="5" presStyleCnt="7"/>
      <dgm:spPr/>
    </dgm:pt>
    <dgm:pt modelId="{E06C364E-33A8-40EB-959D-521E9AF284F4}" type="pres">
      <dgm:prSet presAssocID="{CA2FEC29-3EF7-4280-BECF-2C08F73E55B7}" presName="hierChild3" presStyleCnt="0"/>
      <dgm:spPr/>
    </dgm:pt>
    <dgm:pt modelId="{4D67B965-6A6F-49FA-85D6-6634487A1326}" type="pres">
      <dgm:prSet presAssocID="{A43A0179-C74A-407B-A788-55122399330E}" presName="Name19" presStyleLbl="parChTrans1D3" presStyleIdx="6" presStyleCnt="7"/>
      <dgm:spPr/>
    </dgm:pt>
    <dgm:pt modelId="{76E075DB-E00B-4EED-9762-E1D47A4EF46E}" type="pres">
      <dgm:prSet presAssocID="{8AFE3058-24B4-4884-AC75-C71171809A7B}" presName="Name21" presStyleCnt="0"/>
      <dgm:spPr/>
    </dgm:pt>
    <dgm:pt modelId="{14F5EE36-8C53-4DDB-858F-08AFA6D1BA9F}" type="pres">
      <dgm:prSet presAssocID="{8AFE3058-24B4-4884-AC75-C71171809A7B}" presName="level2Shape" presStyleLbl="node3" presStyleIdx="6" presStyleCnt="7"/>
      <dgm:spPr/>
    </dgm:pt>
    <dgm:pt modelId="{0D8A0919-FE8F-4F01-AC81-50AF2FA19614}" type="pres">
      <dgm:prSet presAssocID="{8AFE3058-24B4-4884-AC75-C71171809A7B}" presName="hierChild3" presStyleCnt="0"/>
      <dgm:spPr/>
    </dgm:pt>
    <dgm:pt modelId="{6CA2560A-A659-4544-8A81-1D6A01906E94}" type="pres">
      <dgm:prSet presAssocID="{CBA2B9E2-53F0-4ADC-8E46-38B22EBC2A56}" presName="bgShapesFlow" presStyleCnt="0"/>
      <dgm:spPr/>
    </dgm:pt>
  </dgm:ptLst>
  <dgm:cxnLst>
    <dgm:cxn modelId="{FA053703-CC7B-47CC-899E-68A18A6E3CB7}" srcId="{E9335793-B450-4C93-B6B1-16A9CD813FC7}" destId="{5BBD6C54-EA37-4028-8E8B-C0CA75EB14B2}" srcOrd="1" destOrd="0" parTransId="{E36E28FD-55F3-4E9E-BCCC-095CCE190254}" sibTransId="{D3B11109-6CE1-47F1-B424-65985E61CFCD}"/>
    <dgm:cxn modelId="{3585BD05-15F1-4FEC-91CB-CD9DB3161B71}" type="presOf" srcId="{73A6102F-EFA3-4A37-8094-920B60E95634}" destId="{BC52A71B-4F85-4D9F-A116-E17D91B1C44C}" srcOrd="0" destOrd="0" presId="urn:microsoft.com/office/officeart/2005/8/layout/hierarchy6"/>
    <dgm:cxn modelId="{517F7A0F-3D77-40E7-93FA-76D24E5710B8}" type="presOf" srcId="{7BF2613C-700A-47C4-B01F-CC78F84BA909}" destId="{9265E340-B2D4-47D7-BEB8-B94904ABEECC}" srcOrd="0" destOrd="0" presId="urn:microsoft.com/office/officeart/2005/8/layout/hierarchy6"/>
    <dgm:cxn modelId="{1A0D7C11-0E3F-4772-8410-477808DF467E}" type="presOf" srcId="{5BBD6C54-EA37-4028-8E8B-C0CA75EB14B2}" destId="{8910A30E-B154-43E1-A66F-B6D0EC3EC1BA}" srcOrd="0" destOrd="0" presId="urn:microsoft.com/office/officeart/2005/8/layout/hierarchy6"/>
    <dgm:cxn modelId="{4FB9EB15-5034-43D6-827C-B0EF53AA07C5}" srcId="{5BBD6C54-EA37-4028-8E8B-C0CA75EB14B2}" destId="{AD3CBBD3-3CB6-4AD4-9413-A3070DC522EB}" srcOrd="1" destOrd="0" parTransId="{27654DE3-102A-4BFB-85B5-D3981C51A63D}" sibTransId="{18A4F510-9D13-478B-9C87-B3094B18F0F8}"/>
    <dgm:cxn modelId="{A935D01C-9382-43EB-9EF0-1FBE0142D564}" type="presOf" srcId="{E36E28FD-55F3-4E9E-BCCC-095CCE190254}" destId="{492C8752-461E-410F-A1CB-B13AA2913B6F}" srcOrd="0" destOrd="0" presId="urn:microsoft.com/office/officeart/2005/8/layout/hierarchy6"/>
    <dgm:cxn modelId="{A2D9EE1D-FBA4-48C0-A96E-7E1A4824DEE5}" srcId="{E90122EF-7E6F-4A23-968F-90A0DB380749}" destId="{31A26779-B355-432C-9E48-46E69AA863DB}" srcOrd="0" destOrd="0" parTransId="{62A8C1DC-BBF2-4B56-B1F8-F80E66CD17C0}" sibTransId="{DAE66C87-98C6-40E7-9CC5-56DC7BEE7E8D}"/>
    <dgm:cxn modelId="{0601891F-20D7-4494-B696-A36A0AB8A700}" type="presOf" srcId="{AD3CBBD3-3CB6-4AD4-9413-A3070DC522EB}" destId="{503B330F-0A0B-4955-9622-A7E17FB57FF8}" srcOrd="0" destOrd="0" presId="urn:microsoft.com/office/officeart/2005/8/layout/hierarchy6"/>
    <dgm:cxn modelId="{1399FE27-A449-44DD-9DA7-7AFBF4D3DBD6}" srcId="{E90122EF-7E6F-4A23-968F-90A0DB380749}" destId="{AAFD750D-9D72-43B6-9C4C-C3B7AEE4F8B7}" srcOrd="1" destOrd="0" parTransId="{84355DBB-8826-460B-82A9-CB789EDEA42A}" sibTransId="{9F7BD114-8C81-4139-AA06-606DCEBE0732}"/>
    <dgm:cxn modelId="{DF3CCC31-8411-41DA-8D90-F44DCB2F63CC}" srcId="{3EFF81BA-1920-438E-9DBD-E463C3BD71DF}" destId="{CA2FEC29-3EF7-4280-BECF-2C08F73E55B7}" srcOrd="0" destOrd="0" parTransId="{8619BB96-EEDD-4685-83E0-2B452A4CEFBD}" sibTransId="{699D8503-5DD3-4E17-B80F-4006F881D9F3}"/>
    <dgm:cxn modelId="{2B41D833-7C7B-430D-A5A7-53D78F3F2DC6}" type="presOf" srcId="{183DC87C-F226-46F2-B3DE-16B83B4C90FF}" destId="{E0C58C29-AD51-4395-82BA-3CE46F9CAD82}" srcOrd="0" destOrd="0" presId="urn:microsoft.com/office/officeart/2005/8/layout/hierarchy6"/>
    <dgm:cxn modelId="{563C8C3A-0AF3-43A4-A9ED-6894E9E88EC5}" type="presOf" srcId="{84355DBB-8826-460B-82A9-CB789EDEA42A}" destId="{1B4C406D-FBAB-44EE-9D68-D616B54BD3F7}" srcOrd="0" destOrd="0" presId="urn:microsoft.com/office/officeart/2005/8/layout/hierarchy6"/>
    <dgm:cxn modelId="{120B4740-020D-49D5-8945-681D5DCC5A60}" type="presOf" srcId="{A43A0179-C74A-407B-A788-55122399330E}" destId="{4D67B965-6A6F-49FA-85D6-6634487A1326}" srcOrd="0" destOrd="0" presId="urn:microsoft.com/office/officeart/2005/8/layout/hierarchy6"/>
    <dgm:cxn modelId="{1CF00341-B10B-49BC-A152-817C1742AE5C}" type="presOf" srcId="{CBA2B9E2-53F0-4ADC-8E46-38B22EBC2A56}" destId="{6CF032D3-FC23-4EA9-8399-802269B88A22}" srcOrd="0" destOrd="0" presId="urn:microsoft.com/office/officeart/2005/8/layout/hierarchy6"/>
    <dgm:cxn modelId="{E9DD1A42-1844-47FD-A8C1-23BD29FBFAA7}" type="presOf" srcId="{29F75F76-D0B9-48AC-BC1C-49C38F5A73D5}" destId="{B5998A55-CFAB-4F7E-883A-E6A3B10161CD}" srcOrd="0" destOrd="0" presId="urn:microsoft.com/office/officeart/2005/8/layout/hierarchy6"/>
    <dgm:cxn modelId="{A2A56D46-592D-4273-B396-41B3CC1A21AF}" srcId="{CBA2B9E2-53F0-4ADC-8E46-38B22EBC2A56}" destId="{E9335793-B450-4C93-B6B1-16A9CD813FC7}" srcOrd="0" destOrd="0" parTransId="{F2DE30C2-D1B1-481B-ACE4-66F950DF6307}" sibTransId="{0834064E-7996-4D9E-AF45-0A75F34F22E6}"/>
    <dgm:cxn modelId="{DFB87A4B-EBC9-4DCB-A199-B20494422EBF}" type="presOf" srcId="{E9335793-B450-4C93-B6B1-16A9CD813FC7}" destId="{74D7753A-F242-42ED-894E-542DB1AD9F70}" srcOrd="0" destOrd="0" presId="urn:microsoft.com/office/officeart/2005/8/layout/hierarchy6"/>
    <dgm:cxn modelId="{E5C7F86B-4F82-4021-95F2-C28DAC403C0A}" srcId="{E9335793-B450-4C93-B6B1-16A9CD813FC7}" destId="{E90122EF-7E6F-4A23-968F-90A0DB380749}" srcOrd="0" destOrd="0" parTransId="{73A6102F-EFA3-4A37-8094-920B60E95634}" sibTransId="{3502DD61-DB08-4893-BB39-096F5EDFDB7E}"/>
    <dgm:cxn modelId="{63B5026D-7896-4BAA-868B-480BB9E5CCB5}" srcId="{E90122EF-7E6F-4A23-968F-90A0DB380749}" destId="{29F75F76-D0B9-48AC-BC1C-49C38F5A73D5}" srcOrd="2" destOrd="0" parTransId="{7BF2613C-700A-47C4-B01F-CC78F84BA909}" sibTransId="{D138AD2C-FEA4-444C-9D72-7532150C4093}"/>
    <dgm:cxn modelId="{ED00B455-40D3-4D29-B1F9-7DAF79124E3A}" type="presOf" srcId="{1649D13A-0B50-434C-9CE2-E08A61DB2DE4}" destId="{6929462A-B254-4B67-98D1-DE49DC4E0E05}" srcOrd="0" destOrd="0" presId="urn:microsoft.com/office/officeart/2005/8/layout/hierarchy6"/>
    <dgm:cxn modelId="{D6D00B87-917B-45E8-91A8-7C11B405C3CE}" type="presOf" srcId="{AAFD750D-9D72-43B6-9C4C-C3B7AEE4F8B7}" destId="{3EDB5CE6-D246-42B1-AA20-4D434B21A73D}" srcOrd="0" destOrd="0" presId="urn:microsoft.com/office/officeart/2005/8/layout/hierarchy6"/>
    <dgm:cxn modelId="{C89A9188-48F8-4691-8B47-2BF47A9BD557}" type="presOf" srcId="{6D4A829C-EEB0-4546-BD7F-B032B422BD68}" destId="{D432D22B-9520-41F7-927A-6F6D1F897AE7}" srcOrd="0" destOrd="0" presId="urn:microsoft.com/office/officeart/2005/8/layout/hierarchy6"/>
    <dgm:cxn modelId="{A453AD9E-F388-4B59-931F-838598E5C21B}" type="presOf" srcId="{62A8C1DC-BBF2-4B56-B1F8-F80E66CD17C0}" destId="{6CBC69FC-072F-4E94-B3FF-179BEEE968BE}" srcOrd="0" destOrd="0" presId="urn:microsoft.com/office/officeart/2005/8/layout/hierarchy6"/>
    <dgm:cxn modelId="{FEE053A0-5FC1-4B45-8610-35C93573BC9C}" srcId="{3EFF81BA-1920-438E-9DBD-E463C3BD71DF}" destId="{8AFE3058-24B4-4884-AC75-C71171809A7B}" srcOrd="1" destOrd="0" parTransId="{A43A0179-C74A-407B-A788-55122399330E}" sibTransId="{0AE6CF2E-CF6D-4BA3-8AD0-58CFA0FB58A1}"/>
    <dgm:cxn modelId="{124C1EA5-158E-4E3A-8FE5-07370E80D097}" type="presOf" srcId="{3EFF81BA-1920-438E-9DBD-E463C3BD71DF}" destId="{0F127271-7AF3-4926-AB6A-9474A7989A8E}" srcOrd="0" destOrd="0" presId="urn:microsoft.com/office/officeart/2005/8/layout/hierarchy6"/>
    <dgm:cxn modelId="{3CF726A5-F184-4391-89EB-23B8D7C20094}" type="presOf" srcId="{8619BB96-EEDD-4685-83E0-2B452A4CEFBD}" destId="{AE83E09E-6EA9-49A2-8A8B-C72DAB25CA1C}" srcOrd="0" destOrd="0" presId="urn:microsoft.com/office/officeart/2005/8/layout/hierarchy6"/>
    <dgm:cxn modelId="{7112A6B0-ADD1-47E2-9149-9C1BB2574027}" type="presOf" srcId="{27654DE3-102A-4BFB-85B5-D3981C51A63D}" destId="{869B88BA-94B5-4D83-9C84-29392756F1F1}" srcOrd="0" destOrd="0" presId="urn:microsoft.com/office/officeart/2005/8/layout/hierarchy6"/>
    <dgm:cxn modelId="{67B2D9B0-66E5-46C7-B290-64F37B7D4118}" type="presOf" srcId="{8AFE3058-24B4-4884-AC75-C71171809A7B}" destId="{14F5EE36-8C53-4DDB-858F-08AFA6D1BA9F}" srcOrd="0" destOrd="0" presId="urn:microsoft.com/office/officeart/2005/8/layout/hierarchy6"/>
    <dgm:cxn modelId="{F2DA8EB2-9C34-4557-A7AD-B0F7EE9259D5}" type="presOf" srcId="{31A26779-B355-432C-9E48-46E69AA863DB}" destId="{02BFEF47-F2E2-4EE3-9054-A613BC140D41}" srcOrd="0" destOrd="0" presId="urn:microsoft.com/office/officeart/2005/8/layout/hierarchy6"/>
    <dgm:cxn modelId="{8E4386B7-6086-4529-B9B7-BD5B078DD933}" srcId="{E9335793-B450-4C93-B6B1-16A9CD813FC7}" destId="{3EFF81BA-1920-438E-9DBD-E463C3BD71DF}" srcOrd="2" destOrd="0" parTransId="{183DC87C-F226-46F2-B3DE-16B83B4C90FF}" sibTransId="{B0511FD6-6AC9-4013-9B60-6232DA58E765}"/>
    <dgm:cxn modelId="{25ECF3BC-699B-4B8B-87E6-7E14795E09AF}" srcId="{5BBD6C54-EA37-4028-8E8B-C0CA75EB14B2}" destId="{6D4A829C-EEB0-4546-BD7F-B032B422BD68}" srcOrd="0" destOrd="0" parTransId="{1649D13A-0B50-434C-9CE2-E08A61DB2DE4}" sibTransId="{1D06CB02-4C96-4038-93FF-9AAA248E0C84}"/>
    <dgm:cxn modelId="{5479F7D9-8B31-40DF-99DF-3A6944873BEC}" type="presOf" srcId="{CA2FEC29-3EF7-4280-BECF-2C08F73E55B7}" destId="{7DFAC8F1-63FB-41AF-BAFD-61ADB57036B1}" srcOrd="0" destOrd="0" presId="urn:microsoft.com/office/officeart/2005/8/layout/hierarchy6"/>
    <dgm:cxn modelId="{E7DAA0DB-1DFC-45ED-9216-4AB88A127A90}" type="presOf" srcId="{E90122EF-7E6F-4A23-968F-90A0DB380749}" destId="{BC67D9AD-5CE0-4C5C-B1B9-8838F1CDDA52}" srcOrd="0" destOrd="0" presId="urn:microsoft.com/office/officeart/2005/8/layout/hierarchy6"/>
    <dgm:cxn modelId="{80280A25-648D-41C4-840D-48A172017F45}" type="presParOf" srcId="{6CF032D3-FC23-4EA9-8399-802269B88A22}" destId="{FF3CE835-EFDD-4829-B483-9DB0E2847E6B}" srcOrd="0" destOrd="0" presId="urn:microsoft.com/office/officeart/2005/8/layout/hierarchy6"/>
    <dgm:cxn modelId="{AA36BFCE-168B-42D4-B87D-A94947C0B008}" type="presParOf" srcId="{FF3CE835-EFDD-4829-B483-9DB0E2847E6B}" destId="{811B74A0-9F8C-4585-BF43-C2B043BF3AD3}" srcOrd="0" destOrd="0" presId="urn:microsoft.com/office/officeart/2005/8/layout/hierarchy6"/>
    <dgm:cxn modelId="{518200E5-0C45-4A9F-B737-8F85E62E7A97}" type="presParOf" srcId="{811B74A0-9F8C-4585-BF43-C2B043BF3AD3}" destId="{9E10061E-63E8-416E-8AF9-0073D20A85E5}" srcOrd="0" destOrd="0" presId="urn:microsoft.com/office/officeart/2005/8/layout/hierarchy6"/>
    <dgm:cxn modelId="{2905F4CD-1584-4A83-B66A-0B6E3E393EE7}" type="presParOf" srcId="{9E10061E-63E8-416E-8AF9-0073D20A85E5}" destId="{74D7753A-F242-42ED-894E-542DB1AD9F70}" srcOrd="0" destOrd="0" presId="urn:microsoft.com/office/officeart/2005/8/layout/hierarchy6"/>
    <dgm:cxn modelId="{3CA03E25-37CA-4402-A310-42A70F655CAE}" type="presParOf" srcId="{9E10061E-63E8-416E-8AF9-0073D20A85E5}" destId="{195DE5C6-AD0E-4FF5-8954-3F91E9A67544}" srcOrd="1" destOrd="0" presId="urn:microsoft.com/office/officeart/2005/8/layout/hierarchy6"/>
    <dgm:cxn modelId="{520DA110-476B-49EF-B2B0-FFC50EE9E4B6}" type="presParOf" srcId="{195DE5C6-AD0E-4FF5-8954-3F91E9A67544}" destId="{BC52A71B-4F85-4D9F-A116-E17D91B1C44C}" srcOrd="0" destOrd="0" presId="urn:microsoft.com/office/officeart/2005/8/layout/hierarchy6"/>
    <dgm:cxn modelId="{BE584E99-541A-4A78-B344-78467A036977}" type="presParOf" srcId="{195DE5C6-AD0E-4FF5-8954-3F91E9A67544}" destId="{3A764C07-AFF5-443F-8264-1EA8272FF256}" srcOrd="1" destOrd="0" presId="urn:microsoft.com/office/officeart/2005/8/layout/hierarchy6"/>
    <dgm:cxn modelId="{EB44144F-98ED-49F5-A15B-D355C197FF7E}" type="presParOf" srcId="{3A764C07-AFF5-443F-8264-1EA8272FF256}" destId="{BC67D9AD-5CE0-4C5C-B1B9-8838F1CDDA52}" srcOrd="0" destOrd="0" presId="urn:microsoft.com/office/officeart/2005/8/layout/hierarchy6"/>
    <dgm:cxn modelId="{63E97E83-6F9D-4ED9-B81E-9DEB307115E6}" type="presParOf" srcId="{3A764C07-AFF5-443F-8264-1EA8272FF256}" destId="{E2A3126F-B777-4F5C-8780-5212D77BFD8F}" srcOrd="1" destOrd="0" presId="urn:microsoft.com/office/officeart/2005/8/layout/hierarchy6"/>
    <dgm:cxn modelId="{F2963475-D41D-4B6B-A867-F05B7C4E8B61}" type="presParOf" srcId="{E2A3126F-B777-4F5C-8780-5212D77BFD8F}" destId="{6CBC69FC-072F-4E94-B3FF-179BEEE968BE}" srcOrd="0" destOrd="0" presId="urn:microsoft.com/office/officeart/2005/8/layout/hierarchy6"/>
    <dgm:cxn modelId="{636EB431-34DF-4200-9222-17DF207EF09D}" type="presParOf" srcId="{E2A3126F-B777-4F5C-8780-5212D77BFD8F}" destId="{428DC4A2-04A9-45C2-A5E9-E5EF54205C73}" srcOrd="1" destOrd="0" presId="urn:microsoft.com/office/officeart/2005/8/layout/hierarchy6"/>
    <dgm:cxn modelId="{C34E4F54-57FD-4183-9EC6-F9197F35CE89}" type="presParOf" srcId="{428DC4A2-04A9-45C2-A5E9-E5EF54205C73}" destId="{02BFEF47-F2E2-4EE3-9054-A613BC140D41}" srcOrd="0" destOrd="0" presId="urn:microsoft.com/office/officeart/2005/8/layout/hierarchy6"/>
    <dgm:cxn modelId="{21B5C42F-E891-46B0-AF54-4B474835637F}" type="presParOf" srcId="{428DC4A2-04A9-45C2-A5E9-E5EF54205C73}" destId="{8C45A1EF-3373-49E6-9934-8B470984831C}" srcOrd="1" destOrd="0" presId="urn:microsoft.com/office/officeart/2005/8/layout/hierarchy6"/>
    <dgm:cxn modelId="{B7518A40-B404-41AD-92AD-6A8ECF86656A}" type="presParOf" srcId="{E2A3126F-B777-4F5C-8780-5212D77BFD8F}" destId="{1B4C406D-FBAB-44EE-9D68-D616B54BD3F7}" srcOrd="2" destOrd="0" presId="urn:microsoft.com/office/officeart/2005/8/layout/hierarchy6"/>
    <dgm:cxn modelId="{E0F87FA5-AB72-4673-A3A1-D43F9BFC925A}" type="presParOf" srcId="{E2A3126F-B777-4F5C-8780-5212D77BFD8F}" destId="{41473A29-D084-4DA8-86F2-E453DC048512}" srcOrd="3" destOrd="0" presId="urn:microsoft.com/office/officeart/2005/8/layout/hierarchy6"/>
    <dgm:cxn modelId="{A8BD864D-B486-42D0-9B6C-D9DC2453F66A}" type="presParOf" srcId="{41473A29-D084-4DA8-86F2-E453DC048512}" destId="{3EDB5CE6-D246-42B1-AA20-4D434B21A73D}" srcOrd="0" destOrd="0" presId="urn:microsoft.com/office/officeart/2005/8/layout/hierarchy6"/>
    <dgm:cxn modelId="{B8674F7A-98B7-4C43-A55E-0D39385E4CD0}" type="presParOf" srcId="{41473A29-D084-4DA8-86F2-E453DC048512}" destId="{AA3A00B0-30F4-4072-AC1E-AF6A634B039C}" srcOrd="1" destOrd="0" presId="urn:microsoft.com/office/officeart/2005/8/layout/hierarchy6"/>
    <dgm:cxn modelId="{2E10E1B6-F99F-4B52-8897-0E6002C446AC}" type="presParOf" srcId="{E2A3126F-B777-4F5C-8780-5212D77BFD8F}" destId="{9265E340-B2D4-47D7-BEB8-B94904ABEECC}" srcOrd="4" destOrd="0" presId="urn:microsoft.com/office/officeart/2005/8/layout/hierarchy6"/>
    <dgm:cxn modelId="{7BED217E-6C47-4252-8E3D-586DDA6B581F}" type="presParOf" srcId="{E2A3126F-B777-4F5C-8780-5212D77BFD8F}" destId="{6D38CB4A-2CB0-48D2-B612-B97DB561DA09}" srcOrd="5" destOrd="0" presId="urn:microsoft.com/office/officeart/2005/8/layout/hierarchy6"/>
    <dgm:cxn modelId="{EF9E1B89-5868-453A-9E1B-56D473C8192B}" type="presParOf" srcId="{6D38CB4A-2CB0-48D2-B612-B97DB561DA09}" destId="{B5998A55-CFAB-4F7E-883A-E6A3B10161CD}" srcOrd="0" destOrd="0" presId="urn:microsoft.com/office/officeart/2005/8/layout/hierarchy6"/>
    <dgm:cxn modelId="{C83473FD-CDFE-4019-939A-301F8B72B6C1}" type="presParOf" srcId="{6D38CB4A-2CB0-48D2-B612-B97DB561DA09}" destId="{ACCB6504-B3EF-4131-B905-26542FDC35F6}" srcOrd="1" destOrd="0" presId="urn:microsoft.com/office/officeart/2005/8/layout/hierarchy6"/>
    <dgm:cxn modelId="{15FC8A16-A6B0-45AF-B13A-DD03B95550FD}" type="presParOf" srcId="{195DE5C6-AD0E-4FF5-8954-3F91E9A67544}" destId="{492C8752-461E-410F-A1CB-B13AA2913B6F}" srcOrd="2" destOrd="0" presId="urn:microsoft.com/office/officeart/2005/8/layout/hierarchy6"/>
    <dgm:cxn modelId="{D8BB37C7-572B-4A64-B074-FE570220DE85}" type="presParOf" srcId="{195DE5C6-AD0E-4FF5-8954-3F91E9A67544}" destId="{04E431E7-5975-47B9-AF19-D3E338A9F493}" srcOrd="3" destOrd="0" presId="urn:microsoft.com/office/officeart/2005/8/layout/hierarchy6"/>
    <dgm:cxn modelId="{78B2FC52-F3EF-4D92-88B9-CBFFA294E38D}" type="presParOf" srcId="{04E431E7-5975-47B9-AF19-D3E338A9F493}" destId="{8910A30E-B154-43E1-A66F-B6D0EC3EC1BA}" srcOrd="0" destOrd="0" presId="urn:microsoft.com/office/officeart/2005/8/layout/hierarchy6"/>
    <dgm:cxn modelId="{01B903F5-3CDA-4802-B936-3FC01AB9613E}" type="presParOf" srcId="{04E431E7-5975-47B9-AF19-D3E338A9F493}" destId="{7769A25D-5741-41FE-8F4B-3CF8C86485DB}" srcOrd="1" destOrd="0" presId="urn:microsoft.com/office/officeart/2005/8/layout/hierarchy6"/>
    <dgm:cxn modelId="{44C9F615-B0CD-45F0-9C57-76DD37376E75}" type="presParOf" srcId="{7769A25D-5741-41FE-8F4B-3CF8C86485DB}" destId="{6929462A-B254-4B67-98D1-DE49DC4E0E05}" srcOrd="0" destOrd="0" presId="urn:microsoft.com/office/officeart/2005/8/layout/hierarchy6"/>
    <dgm:cxn modelId="{AADA6735-E16D-4E84-8407-D80B123E2510}" type="presParOf" srcId="{7769A25D-5741-41FE-8F4B-3CF8C86485DB}" destId="{DFA86B63-F52B-4CF5-81E6-AAF410F69CE8}" srcOrd="1" destOrd="0" presId="urn:microsoft.com/office/officeart/2005/8/layout/hierarchy6"/>
    <dgm:cxn modelId="{C3E4DCB9-613C-4982-B6F7-FD2C9E0E4441}" type="presParOf" srcId="{DFA86B63-F52B-4CF5-81E6-AAF410F69CE8}" destId="{D432D22B-9520-41F7-927A-6F6D1F897AE7}" srcOrd="0" destOrd="0" presId="urn:microsoft.com/office/officeart/2005/8/layout/hierarchy6"/>
    <dgm:cxn modelId="{6545A15C-C56E-49E3-95C8-F1864DF8BBD6}" type="presParOf" srcId="{DFA86B63-F52B-4CF5-81E6-AAF410F69CE8}" destId="{A1EFF7EE-4543-4BB1-A8CA-1123D9DB3E60}" srcOrd="1" destOrd="0" presId="urn:microsoft.com/office/officeart/2005/8/layout/hierarchy6"/>
    <dgm:cxn modelId="{AE79DD4E-FD3C-41BD-A615-A9A07264C28D}" type="presParOf" srcId="{7769A25D-5741-41FE-8F4B-3CF8C86485DB}" destId="{869B88BA-94B5-4D83-9C84-29392756F1F1}" srcOrd="2" destOrd="0" presId="urn:microsoft.com/office/officeart/2005/8/layout/hierarchy6"/>
    <dgm:cxn modelId="{FFB6307F-1960-430A-8C71-85184F489DE7}" type="presParOf" srcId="{7769A25D-5741-41FE-8F4B-3CF8C86485DB}" destId="{371D7386-6A4D-43FB-BB82-A0FE8F1A8800}" srcOrd="3" destOrd="0" presId="urn:microsoft.com/office/officeart/2005/8/layout/hierarchy6"/>
    <dgm:cxn modelId="{F0F8CC69-63B7-40A8-868A-080A9203A4F6}" type="presParOf" srcId="{371D7386-6A4D-43FB-BB82-A0FE8F1A8800}" destId="{503B330F-0A0B-4955-9622-A7E17FB57FF8}" srcOrd="0" destOrd="0" presId="urn:microsoft.com/office/officeart/2005/8/layout/hierarchy6"/>
    <dgm:cxn modelId="{DAFBED71-8B6C-4490-AA6F-9C440AACBA7B}" type="presParOf" srcId="{371D7386-6A4D-43FB-BB82-A0FE8F1A8800}" destId="{C3237F2D-7FD9-473A-A841-E3022E13B297}" srcOrd="1" destOrd="0" presId="urn:microsoft.com/office/officeart/2005/8/layout/hierarchy6"/>
    <dgm:cxn modelId="{D37C8405-DC82-41B4-9701-8CBC9DD96A7D}" type="presParOf" srcId="{195DE5C6-AD0E-4FF5-8954-3F91E9A67544}" destId="{E0C58C29-AD51-4395-82BA-3CE46F9CAD82}" srcOrd="4" destOrd="0" presId="urn:microsoft.com/office/officeart/2005/8/layout/hierarchy6"/>
    <dgm:cxn modelId="{FC825AA5-D2CC-4231-8EE4-792E61C193C2}" type="presParOf" srcId="{195DE5C6-AD0E-4FF5-8954-3F91E9A67544}" destId="{A0617551-E070-4F71-9C48-EFD64C6A75FF}" srcOrd="5" destOrd="0" presId="urn:microsoft.com/office/officeart/2005/8/layout/hierarchy6"/>
    <dgm:cxn modelId="{5485E2B1-9C1E-4FD5-AE1D-B11DC6B17604}" type="presParOf" srcId="{A0617551-E070-4F71-9C48-EFD64C6A75FF}" destId="{0F127271-7AF3-4926-AB6A-9474A7989A8E}" srcOrd="0" destOrd="0" presId="urn:microsoft.com/office/officeart/2005/8/layout/hierarchy6"/>
    <dgm:cxn modelId="{679ADEDD-9224-4583-8A42-36A46A771FC9}" type="presParOf" srcId="{A0617551-E070-4F71-9C48-EFD64C6A75FF}" destId="{F7A2B510-0F08-4CFE-88E9-3555FE016843}" srcOrd="1" destOrd="0" presId="urn:microsoft.com/office/officeart/2005/8/layout/hierarchy6"/>
    <dgm:cxn modelId="{416DF6D6-CB0D-4505-A98A-D5FAD9E3A572}" type="presParOf" srcId="{F7A2B510-0F08-4CFE-88E9-3555FE016843}" destId="{AE83E09E-6EA9-49A2-8A8B-C72DAB25CA1C}" srcOrd="0" destOrd="0" presId="urn:microsoft.com/office/officeart/2005/8/layout/hierarchy6"/>
    <dgm:cxn modelId="{7E1AEA0B-A83A-460C-973C-BECB02D77B42}" type="presParOf" srcId="{F7A2B510-0F08-4CFE-88E9-3555FE016843}" destId="{DAC44D17-7058-4C41-B489-872836757377}" srcOrd="1" destOrd="0" presId="urn:microsoft.com/office/officeart/2005/8/layout/hierarchy6"/>
    <dgm:cxn modelId="{D8CA0D74-13D8-4E65-86C1-148424C06CB2}" type="presParOf" srcId="{DAC44D17-7058-4C41-B489-872836757377}" destId="{7DFAC8F1-63FB-41AF-BAFD-61ADB57036B1}" srcOrd="0" destOrd="0" presId="urn:microsoft.com/office/officeart/2005/8/layout/hierarchy6"/>
    <dgm:cxn modelId="{404519BC-8A73-4DB6-AB49-CCC11190509C}" type="presParOf" srcId="{DAC44D17-7058-4C41-B489-872836757377}" destId="{E06C364E-33A8-40EB-959D-521E9AF284F4}" srcOrd="1" destOrd="0" presId="urn:microsoft.com/office/officeart/2005/8/layout/hierarchy6"/>
    <dgm:cxn modelId="{B1E06161-CC49-442C-B14A-C56EF8618886}" type="presParOf" srcId="{F7A2B510-0F08-4CFE-88E9-3555FE016843}" destId="{4D67B965-6A6F-49FA-85D6-6634487A1326}" srcOrd="2" destOrd="0" presId="urn:microsoft.com/office/officeart/2005/8/layout/hierarchy6"/>
    <dgm:cxn modelId="{59ADDC2E-B566-4CCC-8B2A-AE4E533E3F73}" type="presParOf" srcId="{F7A2B510-0F08-4CFE-88E9-3555FE016843}" destId="{76E075DB-E00B-4EED-9762-E1D47A4EF46E}" srcOrd="3" destOrd="0" presId="urn:microsoft.com/office/officeart/2005/8/layout/hierarchy6"/>
    <dgm:cxn modelId="{008C94F6-D623-41E9-B181-1592B3B69FBC}" type="presParOf" srcId="{76E075DB-E00B-4EED-9762-E1D47A4EF46E}" destId="{14F5EE36-8C53-4DDB-858F-08AFA6D1BA9F}" srcOrd="0" destOrd="0" presId="urn:microsoft.com/office/officeart/2005/8/layout/hierarchy6"/>
    <dgm:cxn modelId="{9613D4BD-D5AA-472C-A66F-8DFE1CE46389}" type="presParOf" srcId="{76E075DB-E00B-4EED-9762-E1D47A4EF46E}" destId="{0D8A0919-FE8F-4F01-AC81-50AF2FA19614}" srcOrd="1" destOrd="0" presId="urn:microsoft.com/office/officeart/2005/8/layout/hierarchy6"/>
    <dgm:cxn modelId="{98531AAA-A848-4E2C-AF3E-FBEB0C9F28CC}" type="presParOf" srcId="{6CF032D3-FC23-4EA9-8399-802269B88A22}" destId="{6CA2560A-A659-4544-8A81-1D6A01906E94}"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7753A-F242-42ED-894E-542DB1AD9F70}">
      <dsp:nvSpPr>
        <dsp:cNvPr id="0" name=""/>
        <dsp:cNvSpPr/>
      </dsp:nvSpPr>
      <dsp:spPr>
        <a:xfrm>
          <a:off x="5604187" y="559904"/>
          <a:ext cx="1883291" cy="855282"/>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65760" rIns="76200" bIns="76200" numCol="1" spcCol="1270" rtlCol="0" anchor="ctr" anchorCtr="0">
          <a:noAutofit/>
        </a:bodyPr>
        <a:lstStyle/>
        <a:p>
          <a:pPr marL="0" lvl="0" indent="0" algn="ctr" defTabSz="889000" rtl="0">
            <a:lnSpc>
              <a:spcPct val="90000"/>
            </a:lnSpc>
            <a:spcBef>
              <a:spcPct val="0"/>
            </a:spcBef>
            <a:spcAft>
              <a:spcPct val="35000"/>
            </a:spcAft>
            <a:buNone/>
          </a:pPr>
          <a:r>
            <a:rPr lang="fr-FR" sz="2000" b="1" kern="1200" noProof="0" dirty="0">
              <a:latin typeface="+mn-lt"/>
            </a:rPr>
            <a:t>Information</a:t>
          </a:r>
        </a:p>
      </dsp:txBody>
      <dsp:txXfrm>
        <a:off x="5629237" y="584954"/>
        <a:ext cx="1833191" cy="805182"/>
      </dsp:txXfrm>
    </dsp:sp>
    <dsp:sp modelId="{BC52A71B-4F85-4D9F-A116-E17D91B1C44C}">
      <dsp:nvSpPr>
        <dsp:cNvPr id="0" name=""/>
        <dsp:cNvSpPr/>
      </dsp:nvSpPr>
      <dsp:spPr>
        <a:xfrm>
          <a:off x="2497335" y="1415186"/>
          <a:ext cx="4048497" cy="369093"/>
        </a:xfrm>
        <a:custGeom>
          <a:avLst/>
          <a:gdLst/>
          <a:ahLst/>
          <a:cxnLst/>
          <a:rect l="0" t="0" r="0" b="0"/>
          <a:pathLst>
            <a:path>
              <a:moveTo>
                <a:pt x="4048497" y="0"/>
              </a:moveTo>
              <a:lnTo>
                <a:pt x="4048497" y="184546"/>
              </a:lnTo>
              <a:lnTo>
                <a:pt x="0" y="184546"/>
              </a:lnTo>
              <a:lnTo>
                <a:pt x="0" y="36909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7D9AD-5CE0-4C5C-B1B9-8838F1CDDA52}">
      <dsp:nvSpPr>
        <dsp:cNvPr id="0" name=""/>
        <dsp:cNvSpPr/>
      </dsp:nvSpPr>
      <dsp:spPr>
        <a:xfrm>
          <a:off x="1805285" y="1784280"/>
          <a:ext cx="1384101" cy="92273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Accessibilité</a:t>
          </a:r>
          <a:endParaRPr lang="fr-FR" sz="1800" kern="1200" noProof="0" dirty="0">
            <a:latin typeface="+mj-lt"/>
          </a:endParaRPr>
        </a:p>
      </dsp:txBody>
      <dsp:txXfrm>
        <a:off x="1832311" y="1811306"/>
        <a:ext cx="1330049" cy="868682"/>
      </dsp:txXfrm>
    </dsp:sp>
    <dsp:sp modelId="{6CBC69FC-072F-4E94-B3FF-179BEEE968BE}">
      <dsp:nvSpPr>
        <dsp:cNvPr id="0" name=""/>
        <dsp:cNvSpPr/>
      </dsp:nvSpPr>
      <dsp:spPr>
        <a:xfrm>
          <a:off x="698003" y="2707014"/>
          <a:ext cx="1799332" cy="369093"/>
        </a:xfrm>
        <a:custGeom>
          <a:avLst/>
          <a:gdLst/>
          <a:ahLst/>
          <a:cxnLst/>
          <a:rect l="0" t="0" r="0" b="0"/>
          <a:pathLst>
            <a:path>
              <a:moveTo>
                <a:pt x="1799332" y="0"/>
              </a:moveTo>
              <a:lnTo>
                <a:pt x="1799332" y="184546"/>
              </a:lnTo>
              <a:lnTo>
                <a:pt x="0" y="184546"/>
              </a:lnTo>
              <a:lnTo>
                <a:pt x="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BFEF47-F2E2-4EE3-9054-A613BC140D41}">
      <dsp:nvSpPr>
        <dsp:cNvPr id="0" name=""/>
        <dsp:cNvSpPr/>
      </dsp:nvSpPr>
      <dsp:spPr>
        <a:xfrm>
          <a:off x="5953"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Précision</a:t>
          </a:r>
          <a:endParaRPr lang="fr-FR" sz="1800" kern="1200" noProof="0" dirty="0">
            <a:latin typeface="+mj-lt"/>
          </a:endParaRPr>
        </a:p>
      </dsp:txBody>
      <dsp:txXfrm>
        <a:off x="32979" y="3103134"/>
        <a:ext cx="1330049" cy="868682"/>
      </dsp:txXfrm>
    </dsp:sp>
    <dsp:sp modelId="{1B4C406D-FBAB-44EE-9D68-D616B54BD3F7}">
      <dsp:nvSpPr>
        <dsp:cNvPr id="0" name=""/>
        <dsp:cNvSpPr/>
      </dsp:nvSpPr>
      <dsp:spPr>
        <a:xfrm>
          <a:off x="2451615" y="2707014"/>
          <a:ext cx="91440" cy="369093"/>
        </a:xfrm>
        <a:custGeom>
          <a:avLst/>
          <a:gdLst/>
          <a:ahLst/>
          <a:cxnLst/>
          <a:rect l="0" t="0" r="0" b="0"/>
          <a:pathLst>
            <a:path>
              <a:moveTo>
                <a:pt x="45720" y="0"/>
              </a:moveTo>
              <a:lnTo>
                <a:pt x="4572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DB5CE6-D246-42B1-AA20-4D434B21A73D}">
      <dsp:nvSpPr>
        <dsp:cNvPr id="0" name=""/>
        <dsp:cNvSpPr/>
      </dsp:nvSpPr>
      <dsp:spPr>
        <a:xfrm>
          <a:off x="1805285"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Lisibilité</a:t>
          </a:r>
          <a:endParaRPr lang="fr-FR" sz="1800" kern="1200" noProof="0" dirty="0">
            <a:latin typeface="+mj-lt"/>
          </a:endParaRPr>
        </a:p>
      </dsp:txBody>
      <dsp:txXfrm>
        <a:off x="1832311" y="3103134"/>
        <a:ext cx="1330049" cy="868682"/>
      </dsp:txXfrm>
    </dsp:sp>
    <dsp:sp modelId="{9265E340-B2D4-47D7-BEB8-B94904ABEECC}">
      <dsp:nvSpPr>
        <dsp:cNvPr id="0" name=""/>
        <dsp:cNvSpPr/>
      </dsp:nvSpPr>
      <dsp:spPr>
        <a:xfrm>
          <a:off x="2497335" y="2707014"/>
          <a:ext cx="1799332" cy="369093"/>
        </a:xfrm>
        <a:custGeom>
          <a:avLst/>
          <a:gdLst/>
          <a:ahLst/>
          <a:cxnLst/>
          <a:rect l="0" t="0" r="0" b="0"/>
          <a:pathLst>
            <a:path>
              <a:moveTo>
                <a:pt x="0" y="0"/>
              </a:moveTo>
              <a:lnTo>
                <a:pt x="0" y="184546"/>
              </a:lnTo>
              <a:lnTo>
                <a:pt x="1799332" y="184546"/>
              </a:lnTo>
              <a:lnTo>
                <a:pt x="1799332"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998A55-CFAB-4F7E-883A-E6A3B10161CD}">
      <dsp:nvSpPr>
        <dsp:cNvPr id="0" name=""/>
        <dsp:cNvSpPr/>
      </dsp:nvSpPr>
      <dsp:spPr>
        <a:xfrm>
          <a:off x="3604617"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Temps nécessaire</a:t>
          </a:r>
          <a:endParaRPr lang="fr-FR" sz="1800" kern="1200" noProof="0" dirty="0">
            <a:latin typeface="+mj-lt"/>
          </a:endParaRPr>
        </a:p>
      </dsp:txBody>
      <dsp:txXfrm>
        <a:off x="3631643" y="3103134"/>
        <a:ext cx="1330049" cy="868682"/>
      </dsp:txXfrm>
    </dsp:sp>
    <dsp:sp modelId="{492C8752-461E-410F-A1CB-B13AA2913B6F}">
      <dsp:nvSpPr>
        <dsp:cNvPr id="0" name=""/>
        <dsp:cNvSpPr/>
      </dsp:nvSpPr>
      <dsp:spPr>
        <a:xfrm>
          <a:off x="6545833" y="1415186"/>
          <a:ext cx="449833" cy="369093"/>
        </a:xfrm>
        <a:custGeom>
          <a:avLst/>
          <a:gdLst/>
          <a:ahLst/>
          <a:cxnLst/>
          <a:rect l="0" t="0" r="0" b="0"/>
          <a:pathLst>
            <a:path>
              <a:moveTo>
                <a:pt x="0" y="0"/>
              </a:moveTo>
              <a:lnTo>
                <a:pt x="0" y="184546"/>
              </a:lnTo>
              <a:lnTo>
                <a:pt x="449833" y="184546"/>
              </a:lnTo>
              <a:lnTo>
                <a:pt x="449833" y="36909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10A30E-B154-43E1-A66F-B6D0EC3EC1BA}">
      <dsp:nvSpPr>
        <dsp:cNvPr id="0" name=""/>
        <dsp:cNvSpPr/>
      </dsp:nvSpPr>
      <dsp:spPr>
        <a:xfrm>
          <a:off x="6303615" y="1784280"/>
          <a:ext cx="1384101" cy="92273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Fiabilité</a:t>
          </a:r>
          <a:endParaRPr lang="fr-FR" sz="1800" kern="1200" noProof="0" dirty="0">
            <a:latin typeface="+mj-lt"/>
          </a:endParaRPr>
        </a:p>
      </dsp:txBody>
      <dsp:txXfrm>
        <a:off x="6330641" y="1811306"/>
        <a:ext cx="1330049" cy="868682"/>
      </dsp:txXfrm>
    </dsp:sp>
    <dsp:sp modelId="{6929462A-B254-4B67-98D1-DE49DC4E0E05}">
      <dsp:nvSpPr>
        <dsp:cNvPr id="0" name=""/>
        <dsp:cNvSpPr/>
      </dsp:nvSpPr>
      <dsp:spPr>
        <a:xfrm>
          <a:off x="6096000" y="2707014"/>
          <a:ext cx="899666" cy="369093"/>
        </a:xfrm>
        <a:custGeom>
          <a:avLst/>
          <a:gdLst/>
          <a:ahLst/>
          <a:cxnLst/>
          <a:rect l="0" t="0" r="0" b="0"/>
          <a:pathLst>
            <a:path>
              <a:moveTo>
                <a:pt x="899666" y="0"/>
              </a:moveTo>
              <a:lnTo>
                <a:pt x="899666" y="184546"/>
              </a:lnTo>
              <a:lnTo>
                <a:pt x="0" y="184546"/>
              </a:lnTo>
              <a:lnTo>
                <a:pt x="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2D22B-9520-41F7-927A-6F6D1F897AE7}">
      <dsp:nvSpPr>
        <dsp:cNvPr id="0" name=""/>
        <dsp:cNvSpPr/>
      </dsp:nvSpPr>
      <dsp:spPr>
        <a:xfrm>
          <a:off x="5403949"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Validation</a:t>
          </a:r>
          <a:endParaRPr lang="fr-FR" sz="1800" kern="1200" noProof="0" dirty="0">
            <a:latin typeface="+mj-lt"/>
          </a:endParaRPr>
        </a:p>
      </dsp:txBody>
      <dsp:txXfrm>
        <a:off x="5430975" y="3103134"/>
        <a:ext cx="1330049" cy="868682"/>
      </dsp:txXfrm>
    </dsp:sp>
    <dsp:sp modelId="{869B88BA-94B5-4D83-9C84-29392756F1F1}">
      <dsp:nvSpPr>
        <dsp:cNvPr id="0" name=""/>
        <dsp:cNvSpPr/>
      </dsp:nvSpPr>
      <dsp:spPr>
        <a:xfrm>
          <a:off x="6995666" y="2707014"/>
          <a:ext cx="899666" cy="369093"/>
        </a:xfrm>
        <a:custGeom>
          <a:avLst/>
          <a:gdLst/>
          <a:ahLst/>
          <a:cxnLst/>
          <a:rect l="0" t="0" r="0" b="0"/>
          <a:pathLst>
            <a:path>
              <a:moveTo>
                <a:pt x="0" y="0"/>
              </a:moveTo>
              <a:lnTo>
                <a:pt x="0" y="184546"/>
              </a:lnTo>
              <a:lnTo>
                <a:pt x="899666" y="184546"/>
              </a:lnTo>
              <a:lnTo>
                <a:pt x="899666"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3B330F-0A0B-4955-9622-A7E17FB57FF8}">
      <dsp:nvSpPr>
        <dsp:cNvPr id="0" name=""/>
        <dsp:cNvSpPr/>
      </dsp:nvSpPr>
      <dsp:spPr>
        <a:xfrm>
          <a:off x="7203281"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Sérieux</a:t>
          </a:r>
          <a:endParaRPr lang="fr-FR" sz="1800" kern="1200" noProof="0" dirty="0">
            <a:latin typeface="+mj-lt"/>
          </a:endParaRPr>
        </a:p>
      </dsp:txBody>
      <dsp:txXfrm>
        <a:off x="7230307" y="3103134"/>
        <a:ext cx="1330049" cy="868682"/>
      </dsp:txXfrm>
    </dsp:sp>
    <dsp:sp modelId="{E0C58C29-AD51-4395-82BA-3CE46F9CAD82}">
      <dsp:nvSpPr>
        <dsp:cNvPr id="0" name=""/>
        <dsp:cNvSpPr/>
      </dsp:nvSpPr>
      <dsp:spPr>
        <a:xfrm>
          <a:off x="6545833" y="1415186"/>
          <a:ext cx="4048497" cy="369093"/>
        </a:xfrm>
        <a:custGeom>
          <a:avLst/>
          <a:gdLst/>
          <a:ahLst/>
          <a:cxnLst/>
          <a:rect l="0" t="0" r="0" b="0"/>
          <a:pathLst>
            <a:path>
              <a:moveTo>
                <a:pt x="0" y="0"/>
              </a:moveTo>
              <a:lnTo>
                <a:pt x="0" y="184546"/>
              </a:lnTo>
              <a:lnTo>
                <a:pt x="4048497" y="184546"/>
              </a:lnTo>
              <a:lnTo>
                <a:pt x="4048497" y="36909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127271-7AF3-4926-AB6A-9474A7989A8E}">
      <dsp:nvSpPr>
        <dsp:cNvPr id="0" name=""/>
        <dsp:cNvSpPr/>
      </dsp:nvSpPr>
      <dsp:spPr>
        <a:xfrm>
          <a:off x="9902279" y="1784280"/>
          <a:ext cx="1384101" cy="92273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Contexte</a:t>
          </a:r>
          <a:endParaRPr lang="fr-FR" sz="1800" kern="1200" noProof="0" dirty="0">
            <a:latin typeface="+mj-lt"/>
          </a:endParaRPr>
        </a:p>
      </dsp:txBody>
      <dsp:txXfrm>
        <a:off x="9929305" y="1811306"/>
        <a:ext cx="1330049" cy="868682"/>
      </dsp:txXfrm>
    </dsp:sp>
    <dsp:sp modelId="{AE83E09E-6EA9-49A2-8A8B-C72DAB25CA1C}">
      <dsp:nvSpPr>
        <dsp:cNvPr id="0" name=""/>
        <dsp:cNvSpPr/>
      </dsp:nvSpPr>
      <dsp:spPr>
        <a:xfrm>
          <a:off x="9694664" y="2707014"/>
          <a:ext cx="899666" cy="369093"/>
        </a:xfrm>
        <a:custGeom>
          <a:avLst/>
          <a:gdLst/>
          <a:ahLst/>
          <a:cxnLst/>
          <a:rect l="0" t="0" r="0" b="0"/>
          <a:pathLst>
            <a:path>
              <a:moveTo>
                <a:pt x="899666" y="0"/>
              </a:moveTo>
              <a:lnTo>
                <a:pt x="899666" y="184546"/>
              </a:lnTo>
              <a:lnTo>
                <a:pt x="0" y="184546"/>
              </a:lnTo>
              <a:lnTo>
                <a:pt x="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AC8F1-63FB-41AF-BAFD-61ADB57036B1}">
      <dsp:nvSpPr>
        <dsp:cNvPr id="0" name=""/>
        <dsp:cNvSpPr/>
      </dsp:nvSpPr>
      <dsp:spPr>
        <a:xfrm>
          <a:off x="9002613"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Lien avec le projet</a:t>
          </a:r>
          <a:endParaRPr lang="fr-FR" sz="1800" kern="1200" noProof="0" dirty="0">
            <a:latin typeface="+mj-lt"/>
          </a:endParaRPr>
        </a:p>
      </dsp:txBody>
      <dsp:txXfrm>
        <a:off x="9029639" y="3103134"/>
        <a:ext cx="1330049" cy="868682"/>
      </dsp:txXfrm>
    </dsp:sp>
    <dsp:sp modelId="{4D67B965-6A6F-49FA-85D6-6634487A1326}">
      <dsp:nvSpPr>
        <dsp:cNvPr id="0" name=""/>
        <dsp:cNvSpPr/>
      </dsp:nvSpPr>
      <dsp:spPr>
        <a:xfrm>
          <a:off x="10594330" y="2707014"/>
          <a:ext cx="899666" cy="369093"/>
        </a:xfrm>
        <a:custGeom>
          <a:avLst/>
          <a:gdLst/>
          <a:ahLst/>
          <a:cxnLst/>
          <a:rect l="0" t="0" r="0" b="0"/>
          <a:pathLst>
            <a:path>
              <a:moveTo>
                <a:pt x="0" y="0"/>
              </a:moveTo>
              <a:lnTo>
                <a:pt x="0" y="184546"/>
              </a:lnTo>
              <a:lnTo>
                <a:pt x="899666" y="184546"/>
              </a:lnTo>
              <a:lnTo>
                <a:pt x="899666"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F5EE36-8C53-4DDB-858F-08AFA6D1BA9F}">
      <dsp:nvSpPr>
        <dsp:cNvPr id="0" name=""/>
        <dsp:cNvSpPr/>
      </dsp:nvSpPr>
      <dsp:spPr>
        <a:xfrm>
          <a:off x="10801945"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Date de parution</a:t>
          </a:r>
          <a:endParaRPr lang="fr-FR" sz="1800" kern="1200" noProof="0" dirty="0">
            <a:latin typeface="+mj-lt"/>
          </a:endParaRPr>
        </a:p>
      </dsp:txBody>
      <dsp:txXfrm>
        <a:off x="10828971" y="3103134"/>
        <a:ext cx="1330049" cy="8686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3EA0C3-E28A-4DA2-8EB5-454C15D6A033}" type="datetime1">
              <a:rPr lang="fr-FR" smtClean="0"/>
              <a:t>15/02/2024</a:t>
            </a:fld>
            <a:endParaRPr lang="fr-FR"/>
          </a:p>
        </p:txBody>
      </p:sp>
      <p:sp>
        <p:nvSpPr>
          <p:cNvPr id="4" name="Espace réservé du pied de page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fr-FR" smtClean="0"/>
              <a:t>‹N°›</a:t>
            </a:fld>
            <a:endParaRPr lang="fr-F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C6134-6C2B-4247-8F60-B79BD847B6B0}" type="datetime1">
              <a:rPr lang="fr-FR" smtClean="0"/>
              <a:pPr/>
              <a:t>15/02/2024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6B913A0-8194-43AB-8CE1-D8825DE3150C}" type="slidenum">
              <a:rPr lang="fr-FR" noProof="0" smtClean="0"/>
              <a:t>‹N°›</a:t>
            </a:fld>
            <a:endParaRPr lang="fr-FR" noProof="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a:t>
            </a:fld>
            <a:endParaRPr lang="fr-FR"/>
          </a:p>
        </p:txBody>
      </p:sp>
    </p:spTree>
    <p:extLst>
      <p:ext uri="{BB962C8B-B14F-4D97-AF65-F5344CB8AC3E}">
        <p14:creationId xmlns:p14="http://schemas.microsoft.com/office/powerpoint/2010/main" val="3503818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2</a:t>
            </a:fld>
            <a:endParaRPr lang="fr-FR"/>
          </a:p>
        </p:txBody>
      </p:sp>
    </p:spTree>
    <p:extLst>
      <p:ext uri="{BB962C8B-B14F-4D97-AF65-F5344CB8AC3E}">
        <p14:creationId xmlns:p14="http://schemas.microsoft.com/office/powerpoint/2010/main" val="412656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3</a:t>
            </a:fld>
            <a:endParaRPr lang="fr-FR"/>
          </a:p>
        </p:txBody>
      </p:sp>
    </p:spTree>
    <p:extLst>
      <p:ext uri="{BB962C8B-B14F-4D97-AF65-F5344CB8AC3E}">
        <p14:creationId xmlns:p14="http://schemas.microsoft.com/office/powerpoint/2010/main" val="1913621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4</a:t>
            </a:fld>
            <a:endParaRPr lang="fr-FR"/>
          </a:p>
        </p:txBody>
      </p:sp>
    </p:spTree>
    <p:extLst>
      <p:ext uri="{BB962C8B-B14F-4D97-AF65-F5344CB8AC3E}">
        <p14:creationId xmlns:p14="http://schemas.microsoft.com/office/powerpoint/2010/main" val="170791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6</a:t>
            </a:fld>
            <a:endParaRPr lang="fr-FR"/>
          </a:p>
        </p:txBody>
      </p:sp>
    </p:spTree>
    <p:extLst>
      <p:ext uri="{BB962C8B-B14F-4D97-AF65-F5344CB8AC3E}">
        <p14:creationId xmlns:p14="http://schemas.microsoft.com/office/powerpoint/2010/main" val="1101951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7</a:t>
            </a:fld>
            <a:endParaRPr lang="fr-FR"/>
          </a:p>
        </p:txBody>
      </p:sp>
    </p:spTree>
    <p:extLst>
      <p:ext uri="{BB962C8B-B14F-4D97-AF65-F5344CB8AC3E}">
        <p14:creationId xmlns:p14="http://schemas.microsoft.com/office/powerpoint/2010/main" val="46043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8</a:t>
            </a:fld>
            <a:endParaRPr lang="fr-FR"/>
          </a:p>
        </p:txBody>
      </p:sp>
    </p:spTree>
    <p:extLst>
      <p:ext uri="{BB962C8B-B14F-4D97-AF65-F5344CB8AC3E}">
        <p14:creationId xmlns:p14="http://schemas.microsoft.com/office/powerpoint/2010/main" val="1913740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Espace réservé d’image 8" descr="photo d'une feuille de palmier sur fond rose&#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vl1pPr>
          </a:lstStyle>
          <a:p>
            <a:pPr rtl="0"/>
            <a:r>
              <a:rPr lang="fr-FR" noProof="0"/>
              <a:t>Modifiez le style du titre</a:t>
            </a:r>
          </a:p>
        </p:txBody>
      </p:sp>
      <p:sp>
        <p:nvSpPr>
          <p:cNvPr id="9" name="Sous-titr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rtlCol="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11" name="Espace réservé d’image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p>
            <a:pPr rtl="0"/>
            <a:r>
              <a:rPr lang="fr-FR" noProof="0"/>
              <a:t>Cliquez sur l'icône pour ajouter une image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ques et récompenses">
    <p:spTree>
      <p:nvGrpSpPr>
        <p:cNvPr id="1" name=""/>
        <p:cNvGrpSpPr/>
        <p:nvPr/>
      </p:nvGrpSpPr>
      <p:grpSpPr>
        <a:xfrm>
          <a:off x="0" y="0"/>
          <a:ext cx="0" cy="0"/>
          <a:chOff x="0" y="0"/>
          <a:chExt cx="0" cy="0"/>
        </a:xfrm>
      </p:grpSpPr>
      <p:pic>
        <p:nvPicPr>
          <p:cNvPr id="13" name="Espace réservé d’image 44" descr="Photo de feuilles de palme&#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vl1pPr>
          </a:lstStyle>
          <a:p>
            <a:pPr rtl="0"/>
            <a:r>
              <a:rPr lang="fr-FR" noProof="0"/>
              <a:t>Modifiez le style du titre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p>
            <a:pPr rtl="0"/>
            <a:r>
              <a:rPr lang="fr-FR" noProof="0"/>
              <a:t>Cliquez sur l'icône pour ajouter une image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é">
    <p:spTree>
      <p:nvGrpSpPr>
        <p:cNvPr id="1" name=""/>
        <p:cNvGrpSpPr/>
        <p:nvPr/>
      </p:nvGrpSpPr>
      <p:grpSpPr>
        <a:xfrm>
          <a:off x="0" y="0"/>
          <a:ext cx="0" cy="0"/>
          <a:chOff x="0" y="0"/>
          <a:chExt cx="0" cy="0"/>
        </a:xfrm>
      </p:grpSpPr>
      <p:pic>
        <p:nvPicPr>
          <p:cNvPr id="13" name="Espace réservé d’image 8" descr="photo du clavier de l’ordinateur portable entouré de 2 feuilles de palmier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p>
            <a:pPr rtl="0"/>
            <a:r>
              <a:rPr lang="fr-FR" noProof="0"/>
              <a:t>Cliquez sur l'icône pour ajouter une image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386584"/>
            <a:ext cx="5157787"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386584"/>
            <a:ext cx="5183188"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s clés">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fr-FR" noProof="0"/>
              <a:t>Modifiez le style du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contenu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0" name="Espace réservé du contenu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pic>
        <p:nvPicPr>
          <p:cNvPr id="8" name="Espace réservé d’image 13" descr="photo de gros plan de feuill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de l’entreprise">
    <p:spTree>
      <p:nvGrpSpPr>
        <p:cNvPr id="1" name=""/>
        <p:cNvGrpSpPr/>
        <p:nvPr/>
      </p:nvGrpSpPr>
      <p:grpSpPr>
        <a:xfrm>
          <a:off x="0" y="0"/>
          <a:ext cx="0" cy="0"/>
          <a:chOff x="0" y="0"/>
          <a:chExt cx="0" cy="0"/>
        </a:xfrm>
      </p:grpSpPr>
      <p:pic>
        <p:nvPicPr>
          <p:cNvPr id="9" name="Espace réservé d’image 8" descr="Photo de feuilles de palmier&#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Espace réservé d’image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pic>
        <p:nvPicPr>
          <p:cNvPr id="21" name="Espace réservé d’image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8" name="Espace réservé d’image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3" name="Espace réservé du texte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4" name="Espace réservé du texte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9" name="Espace réservé d’image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5" name="Espace réservé du texte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6" name="Espace réservé du texte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0" name="Espace réservé d’image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7" name="Espace réservé du texte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8" name="Espace réservé du texte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1" name="Espace réservé d’image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9" name="Espace réservé du texte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20" name="Espace réservé du texte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anigramme">
    <p:spTree>
      <p:nvGrpSpPr>
        <p:cNvPr id="1" name=""/>
        <p:cNvGrpSpPr/>
        <p:nvPr/>
      </p:nvGrpSpPr>
      <p:grpSpPr>
        <a:xfrm>
          <a:off x="0" y="0"/>
          <a:ext cx="0" cy="0"/>
          <a:chOff x="0" y="0"/>
          <a:chExt cx="0" cy="0"/>
        </a:xfrm>
      </p:grpSpPr>
      <p:pic>
        <p:nvPicPr>
          <p:cNvPr id="8" name="Espace réservé d’image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21" name="Espace réservé SmartArt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fr-FR" noProof="0"/>
              <a:t>Cliquez sur l'icône pour ajouter un graphique SmartArt</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és">
    <p:spTree>
      <p:nvGrpSpPr>
        <p:cNvPr id="1" name=""/>
        <p:cNvGrpSpPr/>
        <p:nvPr/>
      </p:nvGrpSpPr>
      <p:grpSpPr>
        <a:xfrm>
          <a:off x="0" y="0"/>
          <a:ext cx="0" cy="0"/>
          <a:chOff x="0" y="0"/>
          <a:chExt cx="0" cy="0"/>
        </a:xfrm>
      </p:grpSpPr>
      <p:pic>
        <p:nvPicPr>
          <p:cNvPr id="18" name="Espace réservé d’image 17" descr="photo de gros plan d’une plante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Titr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10" name="Espace réservé du contenu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3" name="Espace réservé du contenu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2" name="Espace réservé du contenu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5" name="Espace réservé du contenu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4" name="Espace réservé du contenu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7" name="Espace réservé du contenu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6" name="Espace réservé du contenu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Étude de marché">
    <p:spTree>
      <p:nvGrpSpPr>
        <p:cNvPr id="1" name=""/>
        <p:cNvGrpSpPr/>
        <p:nvPr/>
      </p:nvGrpSpPr>
      <p:grpSpPr>
        <a:xfrm>
          <a:off x="0" y="0"/>
          <a:ext cx="0" cy="0"/>
          <a:chOff x="0" y="0"/>
          <a:chExt cx="0" cy="0"/>
        </a:xfrm>
      </p:grpSpPr>
      <p:pic>
        <p:nvPicPr>
          <p:cNvPr id="10" name="Espace réservé d’image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tête de section">
    <p:bg>
      <p:bgPr>
        <a:solidFill>
          <a:schemeClr val="accent1"/>
        </a:solidFill>
        <a:effectLst/>
      </p:bgPr>
    </p:bg>
    <p:spTree>
      <p:nvGrpSpPr>
        <p:cNvPr id="1" name=""/>
        <p:cNvGrpSpPr/>
        <p:nvPr/>
      </p:nvGrpSpPr>
      <p:grpSpPr>
        <a:xfrm>
          <a:off x="0" y="0"/>
          <a:ext cx="0" cy="0"/>
          <a:chOff x="0" y="0"/>
          <a:chExt cx="0" cy="0"/>
        </a:xfrm>
      </p:grpSpPr>
      <p:sp>
        <p:nvSpPr>
          <p:cNvPr id="12" name="Espace réservé d’image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p>
            <a:pPr rtl="0"/>
            <a:r>
              <a:rPr lang="fr-FR" noProof="0"/>
              <a:t>Cliquez sur l'icône pour ajouter une image</a:t>
            </a:r>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vl1pPr>
          </a:lstStyle>
          <a:p>
            <a:pPr rtl="0"/>
            <a:r>
              <a:rPr lang="fr-FR" noProof="0"/>
              <a:t>Modifiez le style du titre</a:t>
            </a:r>
          </a:p>
        </p:txBody>
      </p:sp>
      <p:sp>
        <p:nvSpPr>
          <p:cNvPr id="9" name="Espace réservé d’image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p>
            <a:pPr rtl="0"/>
            <a:r>
              <a:rPr lang="fr-FR" noProof="0"/>
              <a:t>Cliquez sur l'icône pour ajouter une image</a:t>
            </a:r>
          </a:p>
        </p:txBody>
      </p:sp>
      <p:sp>
        <p:nvSpPr>
          <p:cNvPr id="4" name="Espace réservé de la date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de l’entreprise">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fr-FR" sz="3600"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fr-FR" noProof="0"/>
              <a:t>Modifiez le style du titre</a:t>
            </a:r>
          </a:p>
        </p:txBody>
      </p:sp>
      <p:sp>
        <p:nvSpPr>
          <p:cNvPr id="64" name="Espace réservé du texte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fr-FR" noProof="0"/>
              <a:t>Titre de l’élément</a:t>
            </a:r>
          </a:p>
        </p:txBody>
      </p:sp>
      <p:sp>
        <p:nvSpPr>
          <p:cNvPr id="38" name="Espace réservé du texte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39" name="Espace réservé du texte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0" name="Espace réservé du texte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1" name="Espace réservé du texte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2" name="Espace réservé du texte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4" name="Espace réservé du texte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5" name="Espace réservé du texte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6" name="Espace réservé du texte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8" name="Espace réservé du texte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9" name="Espace réservé du texte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7" name="Espace réservé du texte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0" name="Espace réservé du texte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1" name="Espace réservé du texte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3" name="Espace réservé du texte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52" name="Espace réservé du texte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3" name="Espace réservé du texte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4" name="Espace réservé du texte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5" name="Espace réservé du texte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6" name="Espace réservé du texte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7" name="Espace réservé du texte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8" name="Espace réservé du texte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0" name="Espace réservé du texte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1" name="Espace réservé du texte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9" name="Espace réservé du texte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2" name="Espace réservé du texte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3" name="Espace réservé du texte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33" name="Espace réservé de la date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fr-FR" noProof="0"/>
              <a:t>20XX</a:t>
            </a:r>
          </a:p>
        </p:txBody>
      </p:sp>
      <p:sp>
        <p:nvSpPr>
          <p:cNvPr id="34" name="Espace réservé du pied de page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fr-FR" noProof="0"/>
              <a:t>Plan de développement Contoso</a:t>
            </a:r>
          </a:p>
        </p:txBody>
      </p:sp>
      <p:sp>
        <p:nvSpPr>
          <p:cNvPr id="35" name="Espace réservé du numéro de diapositive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hyperlink" Target="https://wakelet.com/wake/db7clkBrNf4MUzEXsh6k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6815C6-3AD0-46E6-A74A-1967BD91AF50}"/>
              </a:ext>
            </a:extLst>
          </p:cNvPr>
          <p:cNvSpPr>
            <a:spLocks noGrp="1"/>
          </p:cNvSpPr>
          <p:nvPr>
            <p:ph type="ctrTitle"/>
          </p:nvPr>
        </p:nvSpPr>
        <p:spPr>
          <a:xfrm>
            <a:off x="6420033" y="1041400"/>
            <a:ext cx="3937416" cy="1436624"/>
          </a:xfrm>
        </p:spPr>
        <p:txBody>
          <a:bodyPr rtlCol="0">
            <a:normAutofit/>
          </a:bodyPr>
          <a:lstStyle/>
          <a:p>
            <a:pPr rtl="0"/>
            <a:r>
              <a:rPr lang="fr-FR" dirty="0"/>
              <a:t>MENU MAKER BY QWENTA</a:t>
            </a:r>
          </a:p>
        </p:txBody>
      </p:sp>
      <p:sp>
        <p:nvSpPr>
          <p:cNvPr id="23" name="Sous-titre 22">
            <a:extLst>
              <a:ext uri="{FF2B5EF4-FFF2-40B4-BE49-F238E27FC236}">
                <a16:creationId xmlns:a16="http://schemas.microsoft.com/office/drawing/2014/main" id="{4829E901-B0F6-4B1C-8D1C-8B758458B743}"/>
              </a:ext>
            </a:extLst>
          </p:cNvPr>
          <p:cNvSpPr>
            <a:spLocks noGrp="1"/>
          </p:cNvSpPr>
          <p:nvPr>
            <p:ph type="subTitle" idx="1"/>
          </p:nvPr>
        </p:nvSpPr>
        <p:spPr>
          <a:xfrm>
            <a:off x="6998003" y="2856202"/>
            <a:ext cx="3937416" cy="572798"/>
          </a:xfrm>
        </p:spPr>
        <p:txBody>
          <a:bodyPr rtlCol="0">
            <a:normAutofit fontScale="85000" lnSpcReduction="10000"/>
          </a:bodyPr>
          <a:lstStyle/>
          <a:p>
            <a:pPr rtl="0"/>
            <a:r>
              <a:rPr lang="fr-FR" sz="2400" b="0" i="0" dirty="0">
                <a:solidFill>
                  <a:schemeClr val="tx1">
                    <a:lumMod val="85000"/>
                    <a:lumOff val="15000"/>
                  </a:schemeClr>
                </a:solidFill>
                <a:effectLst/>
                <a:latin typeface="Söhne"/>
              </a:rPr>
              <a:t>Présentation de la veille technique</a:t>
            </a:r>
            <a:endParaRPr lang="fr-FR" sz="2400" dirty="0">
              <a:solidFill>
                <a:schemeClr val="tx1">
                  <a:lumMod val="85000"/>
                  <a:lumOff val="15000"/>
                </a:schemeClr>
              </a:solidFill>
            </a:endParaRPr>
          </a:p>
        </p:txBody>
      </p:sp>
      <p:pic>
        <p:nvPicPr>
          <p:cNvPr id="4" name="Image 3">
            <a:extLst>
              <a:ext uri="{FF2B5EF4-FFF2-40B4-BE49-F238E27FC236}">
                <a16:creationId xmlns:a16="http://schemas.microsoft.com/office/drawing/2014/main" id="{4190A4C3-E770-0E63-72B2-8B2E635A697C}"/>
              </a:ext>
            </a:extLst>
          </p:cNvPr>
          <p:cNvPicPr>
            <a:picLocks noChangeAspect="1"/>
          </p:cNvPicPr>
          <p:nvPr/>
        </p:nvPicPr>
        <p:blipFill>
          <a:blip r:embed="rId3"/>
          <a:stretch>
            <a:fillRect/>
          </a:stretch>
        </p:blipFill>
        <p:spPr>
          <a:xfrm>
            <a:off x="1000394" y="876240"/>
            <a:ext cx="4698791" cy="5105520"/>
          </a:xfrm>
          <a:prstGeom prst="rect">
            <a:avLst/>
          </a:prstGeom>
        </p:spPr>
      </p:pic>
      <p:sp>
        <p:nvSpPr>
          <p:cNvPr id="7" name="Sous-titre 22">
            <a:extLst>
              <a:ext uri="{FF2B5EF4-FFF2-40B4-BE49-F238E27FC236}">
                <a16:creationId xmlns:a16="http://schemas.microsoft.com/office/drawing/2014/main" id="{3B5A886E-445E-FAC8-2005-E496ADEB89FE}"/>
              </a:ext>
            </a:extLst>
          </p:cNvPr>
          <p:cNvSpPr txBox="1">
            <a:spLocks/>
          </p:cNvSpPr>
          <p:nvPr/>
        </p:nvSpPr>
        <p:spPr>
          <a:xfrm>
            <a:off x="6316516" y="4311191"/>
            <a:ext cx="3937416" cy="5727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400" dirty="0">
                <a:solidFill>
                  <a:schemeClr val="tx1">
                    <a:lumMod val="85000"/>
                    <a:lumOff val="15000"/>
                  </a:schemeClr>
                </a:solidFill>
                <a:latin typeface="Söhne"/>
              </a:rPr>
              <a:t>Par </a:t>
            </a:r>
            <a:r>
              <a:rPr lang="fr-FR" sz="2400" dirty="0" err="1">
                <a:solidFill>
                  <a:schemeClr val="tx1">
                    <a:lumMod val="85000"/>
                    <a:lumOff val="15000"/>
                  </a:schemeClr>
                </a:solidFill>
                <a:latin typeface="Söhne"/>
              </a:rPr>
              <a:t>Kellian</a:t>
            </a:r>
            <a:r>
              <a:rPr lang="fr-FR" sz="2400" dirty="0">
                <a:solidFill>
                  <a:schemeClr val="tx1">
                    <a:lumMod val="85000"/>
                    <a:lumOff val="15000"/>
                  </a:schemeClr>
                </a:solidFill>
                <a:latin typeface="Söhne"/>
              </a:rPr>
              <a:t> Barrois</a:t>
            </a:r>
            <a:endParaRPr lang="fr-FR" sz="2400" dirty="0">
              <a:solidFill>
                <a:schemeClr val="tx1">
                  <a:lumMod val="85000"/>
                  <a:lumOff val="15000"/>
                </a:schemeClr>
              </a:solidFill>
            </a:endParaRPr>
          </a:p>
        </p:txBody>
      </p:sp>
      <p:pic>
        <p:nvPicPr>
          <p:cNvPr id="9" name="Image 8" descr="Une image contenant Visage humain, Casques, personne, homme&#10;&#10;Description générée automatiquement">
            <a:extLst>
              <a:ext uri="{FF2B5EF4-FFF2-40B4-BE49-F238E27FC236}">
                <a16:creationId xmlns:a16="http://schemas.microsoft.com/office/drawing/2014/main" id="{59C6FB0A-32DA-5962-BB3D-C3DE88E4F61D}"/>
              </a:ext>
            </a:extLst>
          </p:cNvPr>
          <p:cNvPicPr>
            <a:picLocks noChangeAspect="1"/>
          </p:cNvPicPr>
          <p:nvPr/>
        </p:nvPicPr>
        <p:blipFill rotWithShape="1">
          <a:blip r:embed="rId4"/>
          <a:srcRect l="9198" t="2695" r="8856" b="3055"/>
          <a:stretch/>
        </p:blipFill>
        <p:spPr>
          <a:xfrm>
            <a:off x="9023230" y="3807178"/>
            <a:ext cx="1656272" cy="1578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4618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031FE9-9059-4FE8-B4AC-9771F23A1B89}"/>
              </a:ext>
            </a:extLst>
          </p:cNvPr>
          <p:cNvSpPr>
            <a:spLocks noGrp="1"/>
          </p:cNvSpPr>
          <p:nvPr>
            <p:ph type="title"/>
          </p:nvPr>
        </p:nvSpPr>
        <p:spPr>
          <a:xfrm>
            <a:off x="1066800" y="1241496"/>
            <a:ext cx="10058400" cy="565265"/>
          </a:xfrm>
        </p:spPr>
        <p:txBody>
          <a:bodyPr rtlCol="0">
            <a:normAutofit/>
          </a:bodyPr>
          <a:lstStyle/>
          <a:p>
            <a:pPr rtl="0"/>
            <a:r>
              <a:rPr lang="fr-FR" dirty="0"/>
              <a:t>Introduction</a:t>
            </a:r>
          </a:p>
        </p:txBody>
      </p:sp>
      <p:sp>
        <p:nvSpPr>
          <p:cNvPr id="3" name="Espace réservé du contenu 2">
            <a:extLst>
              <a:ext uri="{FF2B5EF4-FFF2-40B4-BE49-F238E27FC236}">
                <a16:creationId xmlns:a16="http://schemas.microsoft.com/office/drawing/2014/main" id="{D4A2EB3F-4D60-451F-8F45-7D6654D2FCD9}"/>
              </a:ext>
            </a:extLst>
          </p:cNvPr>
          <p:cNvSpPr>
            <a:spLocks noGrp="1"/>
          </p:cNvSpPr>
          <p:nvPr>
            <p:ph idx="1"/>
          </p:nvPr>
        </p:nvSpPr>
        <p:spPr>
          <a:xfrm>
            <a:off x="1353312" y="3548340"/>
            <a:ext cx="2743200" cy="2286000"/>
          </a:xfrm>
        </p:spPr>
        <p:txBody>
          <a:bodyPr vert="horz" lIns="91440" tIns="45720" rIns="91440" bIns="45720" rtlCol="0" anchor="t">
            <a:normAutofit/>
          </a:bodyPr>
          <a:lstStyle/>
          <a:p>
            <a:pPr rtl="0"/>
            <a:r>
              <a:rPr lang="fr-FR" b="0" i="0" dirty="0">
                <a:solidFill>
                  <a:schemeClr val="tx1">
                    <a:lumMod val="95000"/>
                    <a:lumOff val="5000"/>
                  </a:schemeClr>
                </a:solidFill>
                <a:effectLst/>
                <a:latin typeface="Söhne"/>
              </a:rPr>
              <a:t>Le Projet Menu Maker : </a:t>
            </a:r>
          </a:p>
          <a:p>
            <a:pPr rtl="0"/>
            <a:r>
              <a:rPr lang="fr-FR" b="0" i="0" dirty="0">
                <a:solidFill>
                  <a:schemeClr val="tx1">
                    <a:lumMod val="95000"/>
                    <a:lumOff val="5000"/>
                  </a:schemeClr>
                </a:solidFill>
                <a:effectLst/>
                <a:latin typeface="Söhne"/>
              </a:rPr>
              <a:t>Initiative de </a:t>
            </a:r>
            <a:r>
              <a:rPr lang="fr-FR" b="0" i="0" dirty="0" err="1">
                <a:solidFill>
                  <a:schemeClr val="tx1">
                    <a:lumMod val="95000"/>
                    <a:lumOff val="5000"/>
                  </a:schemeClr>
                </a:solidFill>
                <a:effectLst/>
                <a:latin typeface="Söhne"/>
              </a:rPr>
              <a:t>Qwenta</a:t>
            </a:r>
            <a:r>
              <a:rPr lang="fr-FR" b="0" i="0" dirty="0">
                <a:solidFill>
                  <a:schemeClr val="tx1">
                    <a:lumMod val="95000"/>
                    <a:lumOff val="5000"/>
                  </a:schemeClr>
                </a:solidFill>
                <a:effectLst/>
                <a:latin typeface="Söhne"/>
              </a:rPr>
              <a:t> pour fournir un outil en ligne aux restaurateurs.</a:t>
            </a:r>
            <a:endParaRPr lang="fr-FR" dirty="0">
              <a:solidFill>
                <a:schemeClr val="tx1">
                  <a:lumMod val="95000"/>
                  <a:lumOff val="5000"/>
                </a:schemeClr>
              </a:solidFill>
            </a:endParaRPr>
          </a:p>
        </p:txBody>
      </p:sp>
      <p:sp>
        <p:nvSpPr>
          <p:cNvPr id="12" name="Espace réservé du contenu 11">
            <a:extLst>
              <a:ext uri="{FF2B5EF4-FFF2-40B4-BE49-F238E27FC236}">
                <a16:creationId xmlns:a16="http://schemas.microsoft.com/office/drawing/2014/main" id="{9E1D7404-44B2-41E5-9B1C-26216EB1EC6C}"/>
              </a:ext>
            </a:extLst>
          </p:cNvPr>
          <p:cNvSpPr>
            <a:spLocks noGrp="1"/>
          </p:cNvSpPr>
          <p:nvPr>
            <p:ph idx="15"/>
          </p:nvPr>
        </p:nvSpPr>
        <p:spPr>
          <a:xfrm>
            <a:off x="4759452" y="3548340"/>
            <a:ext cx="2743200" cy="2286000"/>
          </a:xfrm>
        </p:spPr>
        <p:txBody>
          <a:bodyPr rtlCol="0"/>
          <a:lstStyle/>
          <a:p>
            <a:pPr rtl="0"/>
            <a:r>
              <a:rPr lang="fr-FR" b="0" i="0" dirty="0">
                <a:solidFill>
                  <a:schemeClr val="tx1">
                    <a:lumMod val="95000"/>
                    <a:lumOff val="5000"/>
                  </a:schemeClr>
                </a:solidFill>
                <a:effectLst/>
                <a:latin typeface="Söhne"/>
              </a:rPr>
              <a:t>Objectif : </a:t>
            </a:r>
          </a:p>
          <a:p>
            <a:pPr rtl="0"/>
            <a:r>
              <a:rPr lang="fr-FR" b="0" i="0" dirty="0">
                <a:solidFill>
                  <a:schemeClr val="tx1">
                    <a:lumMod val="95000"/>
                    <a:lumOff val="5000"/>
                  </a:schemeClr>
                </a:solidFill>
                <a:effectLst/>
                <a:latin typeface="Söhne"/>
              </a:rPr>
              <a:t>Offrir une solution dynamique de création et de personnalisation de menus.</a:t>
            </a:r>
            <a:endParaRPr lang="fr-FR" dirty="0">
              <a:solidFill>
                <a:schemeClr val="tx1">
                  <a:lumMod val="95000"/>
                  <a:lumOff val="5000"/>
                </a:schemeClr>
              </a:solidFill>
            </a:endParaRPr>
          </a:p>
        </p:txBody>
      </p:sp>
      <p:sp>
        <p:nvSpPr>
          <p:cNvPr id="13" name="Espace réservé du contenu 12">
            <a:extLst>
              <a:ext uri="{FF2B5EF4-FFF2-40B4-BE49-F238E27FC236}">
                <a16:creationId xmlns:a16="http://schemas.microsoft.com/office/drawing/2014/main" id="{391CD11A-AD36-4E45-855A-2546C295CEBC}"/>
              </a:ext>
            </a:extLst>
          </p:cNvPr>
          <p:cNvSpPr>
            <a:spLocks noGrp="1"/>
          </p:cNvSpPr>
          <p:nvPr>
            <p:ph idx="16"/>
          </p:nvPr>
        </p:nvSpPr>
        <p:spPr>
          <a:xfrm>
            <a:off x="8165592" y="3548340"/>
            <a:ext cx="2743200" cy="2286000"/>
          </a:xfrm>
        </p:spPr>
        <p:txBody>
          <a:bodyPr rtlCol="0"/>
          <a:lstStyle/>
          <a:p>
            <a:pPr rtl="0"/>
            <a:r>
              <a:rPr lang="fr-FR" b="0" i="0" dirty="0">
                <a:solidFill>
                  <a:schemeClr val="tx1">
                    <a:lumMod val="95000"/>
                    <a:lumOff val="5000"/>
                  </a:schemeClr>
                </a:solidFill>
                <a:effectLst/>
                <a:latin typeface="Söhne"/>
              </a:rPr>
              <a:t>But de la Veille Technique :</a:t>
            </a:r>
          </a:p>
          <a:p>
            <a:pPr rtl="0"/>
            <a:r>
              <a:rPr lang="fr-FR" b="0" i="0" dirty="0">
                <a:solidFill>
                  <a:schemeClr val="tx1">
                    <a:lumMod val="95000"/>
                    <a:lumOff val="5000"/>
                  </a:schemeClr>
                </a:solidFill>
                <a:effectLst/>
                <a:latin typeface="Söhne"/>
              </a:rPr>
              <a:t> Surveiller les tendances et innovations pour orienter le développement et rester compétitif.</a:t>
            </a:r>
            <a:endParaRPr lang="fr-FR" dirty="0">
              <a:solidFill>
                <a:schemeClr val="tx1">
                  <a:lumMod val="95000"/>
                  <a:lumOff val="5000"/>
                </a:schemeClr>
              </a:solidFill>
            </a:endParaRPr>
          </a:p>
        </p:txBody>
      </p:sp>
      <p:sp>
        <p:nvSpPr>
          <p:cNvPr id="4" name="Espace réservé de la date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5" name="Espace réservé du pied de page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rtlCol="0"/>
          <a:lstStyle/>
          <a:p>
            <a:pPr rtl="0"/>
            <a:r>
              <a:rPr lang="fr-FR" dirty="0">
                <a:solidFill>
                  <a:schemeClr val="tx2">
                    <a:lumMod val="60000"/>
                    <a:lumOff val="40000"/>
                  </a:schemeClr>
                </a:solidFill>
              </a:rPr>
              <a:t>Plan de </a:t>
            </a:r>
            <a:r>
              <a:rPr lang="fr-FR" sz="1000" b="0" i="0" dirty="0">
                <a:solidFill>
                  <a:schemeClr val="tx2">
                    <a:lumMod val="60000"/>
                    <a:lumOff val="40000"/>
                  </a:schemeClr>
                </a:solidFill>
                <a:effectLst/>
                <a:latin typeface="Söhne"/>
              </a:rPr>
              <a:t>la veille technique</a:t>
            </a:r>
            <a:endParaRPr lang="fr-FR" dirty="0">
              <a:solidFill>
                <a:schemeClr val="tx2">
                  <a:lumMod val="60000"/>
                  <a:lumOff val="40000"/>
                </a:schemeClr>
              </a:solidFill>
            </a:endParaRPr>
          </a:p>
        </p:txBody>
      </p:sp>
      <p:sp>
        <p:nvSpPr>
          <p:cNvPr id="7" name="Espace réservé du numéro de diapositive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2</a:t>
            </a:fld>
            <a:endParaRPr lang="fr-FR"/>
          </a:p>
        </p:txBody>
      </p:sp>
      <p:pic>
        <p:nvPicPr>
          <p:cNvPr id="25" name="Graphique 24" descr="Pizza contour">
            <a:extLst>
              <a:ext uri="{FF2B5EF4-FFF2-40B4-BE49-F238E27FC236}">
                <a16:creationId xmlns:a16="http://schemas.microsoft.com/office/drawing/2014/main" id="{7E436211-2D54-47AE-BB55-F32290DDB59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58390" y="2705418"/>
            <a:ext cx="731520" cy="731520"/>
          </a:xfrm>
          <a:prstGeom prst="rect">
            <a:avLst/>
          </a:prstGeom>
        </p:spPr>
      </p:pic>
      <p:pic>
        <p:nvPicPr>
          <p:cNvPr id="27" name="Graphisme 26" descr="Carnet d'adresses contour">
            <a:extLst>
              <a:ext uri="{FF2B5EF4-FFF2-40B4-BE49-F238E27FC236}">
                <a16:creationId xmlns:a16="http://schemas.microsoft.com/office/drawing/2014/main" id="{64F99BBE-1996-4227-A4DE-D13CD351493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765292" y="2727326"/>
            <a:ext cx="731520" cy="731520"/>
          </a:xfrm>
          <a:prstGeom prst="rect">
            <a:avLst/>
          </a:prstGeom>
        </p:spPr>
      </p:pic>
      <p:pic>
        <p:nvPicPr>
          <p:cNvPr id="29" name="Graphisme 28" descr="Intelligence artificielle contour">
            <a:extLst>
              <a:ext uri="{FF2B5EF4-FFF2-40B4-BE49-F238E27FC236}">
                <a16:creationId xmlns:a16="http://schemas.microsoft.com/office/drawing/2014/main" id="{2EE071B9-4843-404F-95CC-3894A5FAD61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171940" y="2739633"/>
            <a:ext cx="731520" cy="731520"/>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9F29B-F233-48AF-8261-F33A4E079E3E}"/>
              </a:ext>
            </a:extLst>
          </p:cNvPr>
          <p:cNvSpPr>
            <a:spLocks noGrp="1"/>
          </p:cNvSpPr>
          <p:nvPr>
            <p:ph type="title"/>
          </p:nvPr>
        </p:nvSpPr>
        <p:spPr>
          <a:xfrm>
            <a:off x="1025968" y="884685"/>
            <a:ext cx="9904276" cy="922874"/>
          </a:xfrm>
        </p:spPr>
        <p:txBody>
          <a:bodyPr rtlCol="0">
            <a:normAutofit/>
          </a:bodyPr>
          <a:lstStyle/>
          <a:p>
            <a:pPr algn="ctr" rtl="0"/>
            <a:r>
              <a:rPr lang="fr-FR" sz="3200" b="1" dirty="0">
                <a:solidFill>
                  <a:srgbClr val="2AAFE7"/>
                </a:solidFill>
                <a:latin typeface="Aptos Black" panose="020F0502020204030204" pitchFamily="34" charset="0"/>
              </a:rPr>
              <a:t>OUTIL DE RESTITUTION DE VEILLE COLLABORATIF</a:t>
            </a:r>
          </a:p>
        </p:txBody>
      </p:sp>
      <p:sp>
        <p:nvSpPr>
          <p:cNvPr id="3" name="Sous-titre 2">
            <a:extLst>
              <a:ext uri="{FF2B5EF4-FFF2-40B4-BE49-F238E27FC236}">
                <a16:creationId xmlns:a16="http://schemas.microsoft.com/office/drawing/2014/main" id="{35E3EA69-4E0E-41BD-8095-A124225A2647}"/>
              </a:ext>
            </a:extLst>
          </p:cNvPr>
          <p:cNvSpPr>
            <a:spLocks noGrp="1"/>
          </p:cNvSpPr>
          <p:nvPr>
            <p:ph idx="1"/>
          </p:nvPr>
        </p:nvSpPr>
        <p:spPr>
          <a:xfrm>
            <a:off x="1143862" y="1867944"/>
            <a:ext cx="4834244" cy="3704720"/>
          </a:xfrm>
        </p:spPr>
        <p:txBody>
          <a:bodyPr vert="horz" lIns="91440" tIns="45720" rIns="91440" bIns="45720" rtlCol="0" anchor="t">
            <a:normAutofit/>
          </a:bodyPr>
          <a:lstStyle/>
          <a:p>
            <a:pPr rtl="0"/>
            <a:r>
              <a:rPr lang="fr-FR" dirty="0" err="1"/>
              <a:t>Wakelet</a:t>
            </a:r>
            <a:r>
              <a:rPr lang="fr-FR" dirty="0"/>
              <a:t> est l'outil qui a été sélectionné afin de partager des liens et des ressources issus de la veille liée au projet Menu Maker. Voici le lien vers le tableau concernant Menu Maker :</a:t>
            </a:r>
          </a:p>
          <a:p>
            <a:pPr rtl="0"/>
            <a:r>
              <a:rPr lang="fr-FR">
                <a:hlinkClick r:id="rId3"/>
              </a:rPr>
              <a:t>https://wakelet.com/wake/db7clkBrNf4MUzEXsh6kN</a:t>
            </a:r>
            <a:endParaRPr lang="fr-FR"/>
          </a:p>
          <a:p>
            <a:pPr rtl="0"/>
            <a:r>
              <a:rPr lang="fr-FR"/>
              <a:t>Voici </a:t>
            </a:r>
            <a:r>
              <a:rPr lang="fr-FR" dirty="0"/>
              <a:t>les principales raisons qui ont motivé ce choix :  </a:t>
            </a:r>
          </a:p>
          <a:p>
            <a:pPr rtl="0"/>
            <a:r>
              <a:rPr lang="fr-FR" dirty="0"/>
              <a:t>O- </a:t>
            </a:r>
            <a:r>
              <a:rPr lang="fr-FR" dirty="0" err="1"/>
              <a:t>Wakelet</a:t>
            </a:r>
            <a:r>
              <a:rPr lang="fr-FR" dirty="0"/>
              <a:t> permet de créer un tableau de partage d'informations pour l'équipe de développement. </a:t>
            </a:r>
          </a:p>
          <a:p>
            <a:pPr rtl="0"/>
            <a:r>
              <a:rPr lang="fr-FR" dirty="0"/>
              <a:t>O- Les informations s'affichent et sont organisées clairement.  </a:t>
            </a:r>
          </a:p>
          <a:p>
            <a:pPr rtl="0"/>
            <a:r>
              <a:rPr lang="fr-FR" dirty="0"/>
              <a:t>O- L'ajout de contributeurs est aisé</a:t>
            </a:r>
          </a:p>
        </p:txBody>
      </p:sp>
      <p:sp>
        <p:nvSpPr>
          <p:cNvPr id="6" name="Espace réservé de la date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5" name="Espace réservé du pied de page 4">
            <a:extLst>
              <a:ext uri="{FF2B5EF4-FFF2-40B4-BE49-F238E27FC236}">
                <a16:creationId xmlns:a16="http://schemas.microsoft.com/office/drawing/2014/main" id="{AF29EA23-F34E-486A-B8B2-0C3019266975}"/>
              </a:ext>
            </a:extLst>
          </p:cNvPr>
          <p:cNvSpPr>
            <a:spLocks noGrp="1"/>
          </p:cNvSpPr>
          <p:nvPr>
            <p:ph type="ftr" sz="quarter" idx="11"/>
          </p:nvPr>
        </p:nvSpPr>
        <p:spPr>
          <a:xfrm>
            <a:off x="4833730" y="6356350"/>
            <a:ext cx="4114800" cy="365125"/>
          </a:xfrm>
        </p:spPr>
        <p:txBody>
          <a:bodyPr rtlCol="0"/>
          <a:lstStyle/>
          <a:p>
            <a:pPr rtl="0"/>
            <a:r>
              <a:rPr lang="fr-FR" dirty="0">
                <a:solidFill>
                  <a:schemeClr val="tx2">
                    <a:lumMod val="60000"/>
                    <a:lumOff val="40000"/>
                  </a:schemeClr>
                </a:solidFill>
              </a:rPr>
              <a:t>Plan </a:t>
            </a:r>
            <a:r>
              <a:rPr lang="fr-FR" sz="1000" b="0" i="0" dirty="0">
                <a:solidFill>
                  <a:schemeClr val="tx2">
                    <a:lumMod val="60000"/>
                    <a:lumOff val="40000"/>
                  </a:schemeClr>
                </a:solidFill>
                <a:effectLst/>
                <a:latin typeface="Söhne"/>
              </a:rPr>
              <a:t>de la veille technique</a:t>
            </a:r>
            <a:endParaRPr lang="fr-FR" dirty="0">
              <a:solidFill>
                <a:schemeClr val="tx2">
                  <a:lumMod val="60000"/>
                  <a:lumOff val="40000"/>
                </a:schemeClr>
              </a:solidFill>
            </a:endParaRPr>
          </a:p>
        </p:txBody>
      </p:sp>
      <p:sp>
        <p:nvSpPr>
          <p:cNvPr id="4" name="Espace réservé du numéro de diapositive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fr-FR" smtClean="0"/>
              <a:pPr rtl="0"/>
              <a:t>3</a:t>
            </a:fld>
            <a:endParaRPr lang="fr-FR" dirty="0"/>
          </a:p>
        </p:txBody>
      </p:sp>
      <p:pic>
        <p:nvPicPr>
          <p:cNvPr id="10" name="Image 9" descr="Une image contenant texte, Police, Graphique, logo&#10;&#10;Description générée automatiquement">
            <a:extLst>
              <a:ext uri="{FF2B5EF4-FFF2-40B4-BE49-F238E27FC236}">
                <a16:creationId xmlns:a16="http://schemas.microsoft.com/office/drawing/2014/main" id="{6641DEFE-AF30-28D1-2EF5-7AC2D83926CF}"/>
              </a:ext>
            </a:extLst>
          </p:cNvPr>
          <p:cNvPicPr>
            <a:picLocks noChangeAspect="1"/>
          </p:cNvPicPr>
          <p:nvPr/>
        </p:nvPicPr>
        <p:blipFill rotWithShape="1">
          <a:blip r:embed="rId4"/>
          <a:srcRect r="4751" b="8816"/>
          <a:stretch/>
        </p:blipFill>
        <p:spPr>
          <a:xfrm>
            <a:off x="5837639" y="1867944"/>
            <a:ext cx="5302466" cy="2855344"/>
          </a:xfrm>
          <a:prstGeom prst="rect">
            <a:avLst/>
          </a:prstGeom>
          <a:ln>
            <a:noFill/>
          </a:ln>
          <a:effectLst>
            <a:softEdge rad="112500"/>
          </a:effectLst>
        </p:spPr>
      </p:pic>
    </p:spTree>
    <p:extLst>
      <p:ext uri="{BB962C8B-B14F-4D97-AF65-F5344CB8AC3E}">
        <p14:creationId xmlns:p14="http://schemas.microsoft.com/office/powerpoint/2010/main" val="194202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Gros plan sur une horloge murale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0" y="0"/>
            <a:ext cx="6181344" cy="6858000"/>
          </a:xfrm>
        </p:spPr>
      </p:pic>
      <p:sp>
        <p:nvSpPr>
          <p:cNvPr id="33" name="Titre 32">
            <a:extLst>
              <a:ext uri="{FF2B5EF4-FFF2-40B4-BE49-F238E27FC236}">
                <a16:creationId xmlns:a16="http://schemas.microsoft.com/office/drawing/2014/main" id="{1D291211-3EE5-468A-9544-9DD9E6923594}"/>
              </a:ext>
            </a:extLst>
          </p:cNvPr>
          <p:cNvSpPr>
            <a:spLocks noGrp="1"/>
          </p:cNvSpPr>
          <p:nvPr>
            <p:ph type="title"/>
          </p:nvPr>
        </p:nvSpPr>
        <p:spPr>
          <a:xfrm>
            <a:off x="572782" y="4099617"/>
            <a:ext cx="6017236" cy="914400"/>
          </a:xfrm>
        </p:spPr>
        <p:txBody>
          <a:bodyPr rtlCol="0">
            <a:noAutofit/>
          </a:bodyPr>
          <a:lstStyle/>
          <a:p>
            <a:pPr rtl="0"/>
            <a:r>
              <a:rPr lang="fr-FR" sz="2800" b="1" i="0" dirty="0">
                <a:solidFill>
                  <a:schemeClr val="tx1">
                    <a:lumMod val="85000"/>
                    <a:lumOff val="15000"/>
                  </a:schemeClr>
                </a:solidFill>
                <a:effectLst/>
                <a:latin typeface="Trade Gothic Next Heavy" panose="020F0502020204030204" pitchFamily="34" charset="0"/>
              </a:rPr>
              <a:t>Organisation des Ressources</a:t>
            </a:r>
            <a:endParaRPr lang="fr-FR" sz="2800" dirty="0">
              <a:solidFill>
                <a:schemeClr val="tx1">
                  <a:lumMod val="85000"/>
                  <a:lumOff val="15000"/>
                </a:schemeClr>
              </a:solidFill>
              <a:latin typeface="Trade Gothic Next Heavy" panose="020F0502020204030204" pitchFamily="34" charset="0"/>
            </a:endParaRPr>
          </a:p>
        </p:txBody>
      </p:sp>
      <p:sp>
        <p:nvSpPr>
          <p:cNvPr id="16" name="Espace réservé de la date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rtlCol="0"/>
          <a:lstStyle/>
          <a:p>
            <a:pPr rtl="0"/>
            <a:r>
              <a:rPr lang="fr-FR" dirty="0">
                <a:solidFill>
                  <a:schemeClr val="bg1">
                    <a:lumMod val="75000"/>
                  </a:schemeClr>
                </a:solidFill>
              </a:rPr>
              <a:t>2024</a:t>
            </a:r>
          </a:p>
        </p:txBody>
      </p:sp>
      <p:sp>
        <p:nvSpPr>
          <p:cNvPr id="17" name="Espace réservé du pied de page 16">
            <a:extLst>
              <a:ext uri="{FF2B5EF4-FFF2-40B4-BE49-F238E27FC236}">
                <a16:creationId xmlns:a16="http://schemas.microsoft.com/office/drawing/2014/main" id="{A3CFEF10-F087-43D5-9B68-DA35850ED85E}"/>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18" name="Espace réservé du numéro de diapositive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4</a:t>
            </a:fld>
            <a:endParaRPr lang="fr-FR"/>
          </a:p>
        </p:txBody>
      </p:sp>
      <p:sp>
        <p:nvSpPr>
          <p:cNvPr id="4" name="Rectangle 3">
            <a:extLst>
              <a:ext uri="{FF2B5EF4-FFF2-40B4-BE49-F238E27FC236}">
                <a16:creationId xmlns:a16="http://schemas.microsoft.com/office/drawing/2014/main" id="{09C9332E-1E70-2ADC-F3CF-97CFCF7B14CC}"/>
              </a:ext>
            </a:extLst>
          </p:cNvPr>
          <p:cNvSpPr/>
          <p:nvPr/>
        </p:nvSpPr>
        <p:spPr>
          <a:xfrm>
            <a:off x="957532" y="1006013"/>
            <a:ext cx="5138468" cy="10437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E81B1BC7-F72B-3EAE-CC0F-BAA67CA21DD3}"/>
              </a:ext>
            </a:extLst>
          </p:cNvPr>
          <p:cNvSpPr txBox="1"/>
          <p:nvPr/>
        </p:nvSpPr>
        <p:spPr>
          <a:xfrm>
            <a:off x="1442746" y="1264979"/>
            <a:ext cx="4942935" cy="523220"/>
          </a:xfrm>
          <a:prstGeom prst="rect">
            <a:avLst/>
          </a:prstGeom>
          <a:noFill/>
        </p:spPr>
        <p:txBody>
          <a:bodyPr wrap="square" rtlCol="0">
            <a:spAutoFit/>
          </a:bodyPr>
          <a:lstStyle/>
          <a:p>
            <a:r>
              <a:rPr lang="fr-FR" sz="2800" b="1" i="0" dirty="0">
                <a:solidFill>
                  <a:schemeClr val="tx1">
                    <a:lumMod val="85000"/>
                    <a:lumOff val="15000"/>
                  </a:schemeClr>
                </a:solidFill>
                <a:effectLst/>
                <a:latin typeface="Trade Gothic Next Heavy" panose="020F0502020204030204" pitchFamily="34" charset="0"/>
              </a:rPr>
              <a:t>Facilité de Réorganisation</a:t>
            </a:r>
            <a:endParaRPr lang="fr-FR" sz="2800" dirty="0"/>
          </a:p>
        </p:txBody>
      </p:sp>
      <p:pic>
        <p:nvPicPr>
          <p:cNvPr id="8" name="Image 7" descr="Une image contenant texte, Logiciel multimédia, logiciel, Logiciel de graphisme&#10;&#10;Description générée automatiquement">
            <a:extLst>
              <a:ext uri="{FF2B5EF4-FFF2-40B4-BE49-F238E27FC236}">
                <a16:creationId xmlns:a16="http://schemas.microsoft.com/office/drawing/2014/main" id="{2C26F64C-FE20-5983-7AF9-D688B4806A35}"/>
              </a:ext>
            </a:extLst>
          </p:cNvPr>
          <p:cNvPicPr>
            <a:picLocks noChangeAspect="1"/>
          </p:cNvPicPr>
          <p:nvPr/>
        </p:nvPicPr>
        <p:blipFill>
          <a:blip r:embed="rId4"/>
          <a:stretch>
            <a:fillRect/>
          </a:stretch>
        </p:blipFill>
        <p:spPr>
          <a:xfrm>
            <a:off x="6385681" y="3670853"/>
            <a:ext cx="5504512" cy="2530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texte, capture d’écran, Logiciel multimédia, logiciel&#10;&#10;Description générée automatiquement">
            <a:extLst>
              <a:ext uri="{FF2B5EF4-FFF2-40B4-BE49-F238E27FC236}">
                <a16:creationId xmlns:a16="http://schemas.microsoft.com/office/drawing/2014/main" id="{74E660C3-4F03-6F4D-2C8D-3F4B98165CF9}"/>
              </a:ext>
            </a:extLst>
          </p:cNvPr>
          <p:cNvPicPr>
            <a:picLocks noChangeAspect="1"/>
          </p:cNvPicPr>
          <p:nvPr/>
        </p:nvPicPr>
        <p:blipFill>
          <a:blip r:embed="rId5"/>
          <a:stretch>
            <a:fillRect/>
          </a:stretch>
        </p:blipFill>
        <p:spPr>
          <a:xfrm>
            <a:off x="6385681" y="1006013"/>
            <a:ext cx="5671847" cy="1911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442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1DF9942-FCF5-7859-2408-E959470FDB38}"/>
              </a:ext>
            </a:extLst>
          </p:cNvPr>
          <p:cNvSpPr/>
          <p:nvPr/>
        </p:nvSpPr>
        <p:spPr>
          <a:xfrm>
            <a:off x="694579" y="396811"/>
            <a:ext cx="2886821" cy="9392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descr="Une image contenant herbe, plante, plein air, menthe verte">
            <a:extLst>
              <a:ext uri="{FF2B5EF4-FFF2-40B4-BE49-F238E27FC236}">
                <a16:creationId xmlns:a16="http://schemas.microsoft.com/office/drawing/2014/main" id="{144D71AB-B2EA-77DE-F4B9-3F8BDD546C87}"/>
              </a:ext>
            </a:extLst>
          </p:cNvPr>
          <p:cNvPicPr>
            <a:picLocks noChangeAspect="1"/>
          </p:cNvPicPr>
          <p:nvPr/>
        </p:nvPicPr>
        <p:blipFill>
          <a:blip r:embed="rId2"/>
          <a:stretch>
            <a:fillRect/>
          </a:stretch>
        </p:blipFill>
        <p:spPr>
          <a:xfrm>
            <a:off x="-1" y="39053"/>
            <a:ext cx="9501809" cy="6353442"/>
          </a:xfrm>
          <a:prstGeom prst="rect">
            <a:avLst/>
          </a:prstGeom>
          <a:ln>
            <a:noFill/>
          </a:ln>
          <a:effectLst>
            <a:softEdge rad="112500"/>
          </a:effectLst>
        </p:spPr>
      </p:pic>
      <p:sp>
        <p:nvSpPr>
          <p:cNvPr id="3" name="Titre 2">
            <a:extLst>
              <a:ext uri="{FF2B5EF4-FFF2-40B4-BE49-F238E27FC236}">
                <a16:creationId xmlns:a16="http://schemas.microsoft.com/office/drawing/2014/main" id="{A7E61DBA-22F5-D781-4095-DC3FC06578A5}"/>
              </a:ext>
            </a:extLst>
          </p:cNvPr>
          <p:cNvSpPr>
            <a:spLocks noGrp="1"/>
          </p:cNvSpPr>
          <p:nvPr>
            <p:ph type="title"/>
          </p:nvPr>
        </p:nvSpPr>
        <p:spPr>
          <a:xfrm>
            <a:off x="583096" y="396811"/>
            <a:ext cx="4683483" cy="1139621"/>
          </a:xfrm>
          <a:custGeom>
            <a:avLst/>
            <a:gdLst>
              <a:gd name="connsiteX0" fmla="*/ 0 w 4683483"/>
              <a:gd name="connsiteY0" fmla="*/ 0 h 1139621"/>
              <a:gd name="connsiteX1" fmla="*/ 622234 w 4683483"/>
              <a:gd name="connsiteY1" fmla="*/ 0 h 1139621"/>
              <a:gd name="connsiteX2" fmla="*/ 1384973 w 4683483"/>
              <a:gd name="connsiteY2" fmla="*/ 0 h 1139621"/>
              <a:gd name="connsiteX3" fmla="*/ 1960372 w 4683483"/>
              <a:gd name="connsiteY3" fmla="*/ 0 h 1139621"/>
              <a:gd name="connsiteX4" fmla="*/ 2535772 w 4683483"/>
              <a:gd name="connsiteY4" fmla="*/ 0 h 1139621"/>
              <a:gd name="connsiteX5" fmla="*/ 3204841 w 4683483"/>
              <a:gd name="connsiteY5" fmla="*/ 0 h 1139621"/>
              <a:gd name="connsiteX6" fmla="*/ 3827075 w 4683483"/>
              <a:gd name="connsiteY6" fmla="*/ 0 h 1139621"/>
              <a:gd name="connsiteX7" fmla="*/ 4683483 w 4683483"/>
              <a:gd name="connsiteY7" fmla="*/ 0 h 1139621"/>
              <a:gd name="connsiteX8" fmla="*/ 4683483 w 4683483"/>
              <a:gd name="connsiteY8" fmla="*/ 581207 h 1139621"/>
              <a:gd name="connsiteX9" fmla="*/ 4683483 w 4683483"/>
              <a:gd name="connsiteY9" fmla="*/ 1139621 h 1139621"/>
              <a:gd name="connsiteX10" fmla="*/ 4061249 w 4683483"/>
              <a:gd name="connsiteY10" fmla="*/ 1139621 h 1139621"/>
              <a:gd name="connsiteX11" fmla="*/ 3439015 w 4683483"/>
              <a:gd name="connsiteY11" fmla="*/ 1139621 h 1139621"/>
              <a:gd name="connsiteX12" fmla="*/ 2676276 w 4683483"/>
              <a:gd name="connsiteY12" fmla="*/ 1139621 h 1139621"/>
              <a:gd name="connsiteX13" fmla="*/ 2007207 w 4683483"/>
              <a:gd name="connsiteY13" fmla="*/ 1139621 h 1139621"/>
              <a:gd name="connsiteX14" fmla="*/ 1291303 w 4683483"/>
              <a:gd name="connsiteY14" fmla="*/ 1139621 h 1139621"/>
              <a:gd name="connsiteX15" fmla="*/ 669069 w 4683483"/>
              <a:gd name="connsiteY15" fmla="*/ 1139621 h 1139621"/>
              <a:gd name="connsiteX16" fmla="*/ 0 w 4683483"/>
              <a:gd name="connsiteY16" fmla="*/ 1139621 h 1139621"/>
              <a:gd name="connsiteX17" fmla="*/ 0 w 4683483"/>
              <a:gd name="connsiteY17" fmla="*/ 547018 h 1139621"/>
              <a:gd name="connsiteX18" fmla="*/ 0 w 4683483"/>
              <a:gd name="connsiteY18" fmla="*/ 0 h 113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83483" h="1139621" fill="none" extrusionOk="0">
                <a:moveTo>
                  <a:pt x="0" y="0"/>
                </a:moveTo>
                <a:cubicBezTo>
                  <a:pt x="286915" y="-3140"/>
                  <a:pt x="411683" y="9420"/>
                  <a:pt x="622234" y="0"/>
                </a:cubicBezTo>
                <a:cubicBezTo>
                  <a:pt x="832785" y="-9420"/>
                  <a:pt x="1179359" y="32926"/>
                  <a:pt x="1384973" y="0"/>
                </a:cubicBezTo>
                <a:cubicBezTo>
                  <a:pt x="1590587" y="-32926"/>
                  <a:pt x="1723062" y="-2207"/>
                  <a:pt x="1960372" y="0"/>
                </a:cubicBezTo>
                <a:cubicBezTo>
                  <a:pt x="2197682" y="2207"/>
                  <a:pt x="2397738" y="-15654"/>
                  <a:pt x="2535772" y="0"/>
                </a:cubicBezTo>
                <a:cubicBezTo>
                  <a:pt x="2673806" y="15654"/>
                  <a:pt x="3053045" y="21959"/>
                  <a:pt x="3204841" y="0"/>
                </a:cubicBezTo>
                <a:cubicBezTo>
                  <a:pt x="3356637" y="-21959"/>
                  <a:pt x="3676407" y="-25039"/>
                  <a:pt x="3827075" y="0"/>
                </a:cubicBezTo>
                <a:cubicBezTo>
                  <a:pt x="3977743" y="25039"/>
                  <a:pt x="4428819" y="5527"/>
                  <a:pt x="4683483" y="0"/>
                </a:cubicBezTo>
                <a:cubicBezTo>
                  <a:pt x="4704461" y="277980"/>
                  <a:pt x="4667544" y="376320"/>
                  <a:pt x="4683483" y="581207"/>
                </a:cubicBezTo>
                <a:cubicBezTo>
                  <a:pt x="4699422" y="786094"/>
                  <a:pt x="4689031" y="983038"/>
                  <a:pt x="4683483" y="1139621"/>
                </a:cubicBezTo>
                <a:cubicBezTo>
                  <a:pt x="4528107" y="1127413"/>
                  <a:pt x="4221110" y="1108906"/>
                  <a:pt x="4061249" y="1139621"/>
                </a:cubicBezTo>
                <a:cubicBezTo>
                  <a:pt x="3901388" y="1170336"/>
                  <a:pt x="3716395" y="1135906"/>
                  <a:pt x="3439015" y="1139621"/>
                </a:cubicBezTo>
                <a:cubicBezTo>
                  <a:pt x="3161635" y="1143336"/>
                  <a:pt x="3007133" y="1119442"/>
                  <a:pt x="2676276" y="1139621"/>
                </a:cubicBezTo>
                <a:cubicBezTo>
                  <a:pt x="2345419" y="1159800"/>
                  <a:pt x="2341569" y="1149986"/>
                  <a:pt x="2007207" y="1139621"/>
                </a:cubicBezTo>
                <a:cubicBezTo>
                  <a:pt x="1672845" y="1129256"/>
                  <a:pt x="1464795" y="1140304"/>
                  <a:pt x="1291303" y="1139621"/>
                </a:cubicBezTo>
                <a:cubicBezTo>
                  <a:pt x="1117811" y="1138938"/>
                  <a:pt x="912833" y="1140897"/>
                  <a:pt x="669069" y="1139621"/>
                </a:cubicBezTo>
                <a:cubicBezTo>
                  <a:pt x="425305" y="1138345"/>
                  <a:pt x="226452" y="1164688"/>
                  <a:pt x="0" y="1139621"/>
                </a:cubicBezTo>
                <a:cubicBezTo>
                  <a:pt x="19174" y="1011129"/>
                  <a:pt x="-2909" y="813802"/>
                  <a:pt x="0" y="547018"/>
                </a:cubicBezTo>
                <a:cubicBezTo>
                  <a:pt x="2909" y="280234"/>
                  <a:pt x="14344" y="135984"/>
                  <a:pt x="0" y="0"/>
                </a:cubicBezTo>
                <a:close/>
              </a:path>
              <a:path w="4683483" h="1139621" stroke="0" extrusionOk="0">
                <a:moveTo>
                  <a:pt x="0" y="0"/>
                </a:moveTo>
                <a:cubicBezTo>
                  <a:pt x="217009" y="25872"/>
                  <a:pt x="532619" y="-29331"/>
                  <a:pt x="669069" y="0"/>
                </a:cubicBezTo>
                <a:cubicBezTo>
                  <a:pt x="805519" y="29331"/>
                  <a:pt x="1058938" y="5756"/>
                  <a:pt x="1197634" y="0"/>
                </a:cubicBezTo>
                <a:cubicBezTo>
                  <a:pt x="1336331" y="-5756"/>
                  <a:pt x="1805171" y="-26562"/>
                  <a:pt x="1960372" y="0"/>
                </a:cubicBezTo>
                <a:cubicBezTo>
                  <a:pt x="2115573" y="26562"/>
                  <a:pt x="2490317" y="35301"/>
                  <a:pt x="2723111" y="0"/>
                </a:cubicBezTo>
                <a:cubicBezTo>
                  <a:pt x="2955905" y="-35301"/>
                  <a:pt x="3106295" y="-32212"/>
                  <a:pt x="3392180" y="0"/>
                </a:cubicBezTo>
                <a:cubicBezTo>
                  <a:pt x="3678065" y="32212"/>
                  <a:pt x="3749938" y="13458"/>
                  <a:pt x="3920744" y="0"/>
                </a:cubicBezTo>
                <a:cubicBezTo>
                  <a:pt x="4091550" y="-13458"/>
                  <a:pt x="4469522" y="-3572"/>
                  <a:pt x="4683483" y="0"/>
                </a:cubicBezTo>
                <a:cubicBezTo>
                  <a:pt x="4702352" y="119635"/>
                  <a:pt x="4708610" y="386331"/>
                  <a:pt x="4683483" y="581207"/>
                </a:cubicBezTo>
                <a:cubicBezTo>
                  <a:pt x="4658356" y="776083"/>
                  <a:pt x="4671158" y="951743"/>
                  <a:pt x="4683483" y="1139621"/>
                </a:cubicBezTo>
                <a:cubicBezTo>
                  <a:pt x="4465630" y="1168433"/>
                  <a:pt x="4326538" y="1155949"/>
                  <a:pt x="4061249" y="1139621"/>
                </a:cubicBezTo>
                <a:cubicBezTo>
                  <a:pt x="3795960" y="1123293"/>
                  <a:pt x="3741885" y="1123783"/>
                  <a:pt x="3439015" y="1139621"/>
                </a:cubicBezTo>
                <a:cubicBezTo>
                  <a:pt x="3136145" y="1155459"/>
                  <a:pt x="3053517" y="1168147"/>
                  <a:pt x="2863615" y="1139621"/>
                </a:cubicBezTo>
                <a:cubicBezTo>
                  <a:pt x="2673713" y="1111095"/>
                  <a:pt x="2474713" y="1144226"/>
                  <a:pt x="2335051" y="1139621"/>
                </a:cubicBezTo>
                <a:cubicBezTo>
                  <a:pt x="2195389" y="1135016"/>
                  <a:pt x="1997915" y="1159906"/>
                  <a:pt x="1712817" y="1139621"/>
                </a:cubicBezTo>
                <a:cubicBezTo>
                  <a:pt x="1427719" y="1119336"/>
                  <a:pt x="1364443" y="1134501"/>
                  <a:pt x="1043748" y="1139621"/>
                </a:cubicBezTo>
                <a:cubicBezTo>
                  <a:pt x="723053" y="1144741"/>
                  <a:pt x="483743" y="1143363"/>
                  <a:pt x="0" y="1139621"/>
                </a:cubicBezTo>
                <a:cubicBezTo>
                  <a:pt x="-9148" y="944020"/>
                  <a:pt x="-20774" y="858073"/>
                  <a:pt x="0" y="603999"/>
                </a:cubicBezTo>
                <a:cubicBezTo>
                  <a:pt x="20774" y="349925"/>
                  <a:pt x="17313" y="136212"/>
                  <a:pt x="0" y="0"/>
                </a:cubicBezTo>
                <a:close/>
              </a:path>
            </a:pathLst>
          </a:custGeom>
          <a:ln>
            <a:solidFill>
              <a:schemeClr val="bg1"/>
            </a:solidFill>
            <a:extLst>
              <a:ext uri="{C807C97D-BFC1-408E-A445-0C87EB9F89A2}">
                <ask:lineSketchStyleProps xmlns:ask="http://schemas.microsoft.com/office/drawing/2018/sketchyshapes" sd="2649982780">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Autofit/>
          </a:bodyPr>
          <a:lstStyle/>
          <a:p>
            <a:r>
              <a:rPr lang="fr-FR" sz="3600" b="1" i="0" dirty="0">
                <a:solidFill>
                  <a:schemeClr val="tx1">
                    <a:lumMod val="85000"/>
                    <a:lumOff val="15000"/>
                  </a:schemeClr>
                </a:solidFill>
                <a:effectLst/>
                <a:latin typeface="Söhne"/>
              </a:rPr>
              <a:t>Ajout de Collaborateurs</a:t>
            </a:r>
            <a:endParaRPr lang="fr-FR" sz="3600" dirty="0">
              <a:solidFill>
                <a:schemeClr val="tx1">
                  <a:lumMod val="85000"/>
                  <a:lumOff val="15000"/>
                </a:schemeClr>
              </a:solidFill>
            </a:endParaRPr>
          </a:p>
        </p:txBody>
      </p:sp>
      <p:sp>
        <p:nvSpPr>
          <p:cNvPr id="5" name="Espace réservé du pied de page 4">
            <a:extLst>
              <a:ext uri="{FF2B5EF4-FFF2-40B4-BE49-F238E27FC236}">
                <a16:creationId xmlns:a16="http://schemas.microsoft.com/office/drawing/2014/main" id="{0ECCF2FF-F2BB-733C-17BF-5BB4FE7D176B}"/>
              </a:ext>
            </a:extLst>
          </p:cNvPr>
          <p:cNvSpPr>
            <a:spLocks noGrp="1"/>
          </p:cNvSpPr>
          <p:nvPr>
            <p:ph type="ftr" sz="quarter" idx="11"/>
          </p:nvPr>
        </p:nvSpPr>
        <p:spPr/>
        <p:txBody>
          <a:bodyPr/>
          <a:lstStyle/>
          <a:p>
            <a:pPr rtl="0"/>
            <a:r>
              <a:rPr lang="fr-FR" noProof="0" dirty="0"/>
              <a:t>Plan de développement </a:t>
            </a:r>
            <a:r>
              <a:rPr lang="fr-FR" noProof="0" dirty="0" err="1"/>
              <a:t>Qwenta</a:t>
            </a:r>
            <a:endParaRPr lang="fr-FR" noProof="0" dirty="0"/>
          </a:p>
        </p:txBody>
      </p:sp>
      <p:sp>
        <p:nvSpPr>
          <p:cNvPr id="6" name="Espace réservé du numéro de diapositive 5">
            <a:extLst>
              <a:ext uri="{FF2B5EF4-FFF2-40B4-BE49-F238E27FC236}">
                <a16:creationId xmlns:a16="http://schemas.microsoft.com/office/drawing/2014/main" id="{C40A0EC8-CA47-15BC-25AA-0B89E99A3225}"/>
              </a:ext>
            </a:extLst>
          </p:cNvPr>
          <p:cNvSpPr>
            <a:spLocks noGrp="1"/>
          </p:cNvSpPr>
          <p:nvPr>
            <p:ph type="sldNum" sz="quarter" idx="12"/>
          </p:nvPr>
        </p:nvSpPr>
        <p:spPr/>
        <p:txBody>
          <a:bodyPr/>
          <a:lstStyle/>
          <a:p>
            <a:pPr rtl="0"/>
            <a:fld id="{B5CEABB6-07DC-46E8-9B57-56EC44A396E5}" type="slidenum">
              <a:rPr lang="fr-FR" noProof="0" smtClean="0"/>
              <a:t>5</a:t>
            </a:fld>
            <a:endParaRPr lang="fr-FR" noProof="0"/>
          </a:p>
        </p:txBody>
      </p:sp>
      <p:pic>
        <p:nvPicPr>
          <p:cNvPr id="14" name="Espace réservé du contenu 13" descr="Une image contenant texte, capture d’écran, Logiciel multimédia, logiciel&#10;&#10;Description générée automatiquement">
            <a:extLst>
              <a:ext uri="{FF2B5EF4-FFF2-40B4-BE49-F238E27FC236}">
                <a16:creationId xmlns:a16="http://schemas.microsoft.com/office/drawing/2014/main" id="{3CA8EC29-C52E-A5CA-DF18-E1E4FF3AC8BE}"/>
              </a:ext>
            </a:extLst>
          </p:cNvPr>
          <p:cNvPicPr>
            <a:picLocks noGrp="1" noChangeAspect="1"/>
          </p:cNvPicPr>
          <p:nvPr>
            <p:ph idx="1"/>
          </p:nvPr>
        </p:nvPicPr>
        <p:blipFill rotWithShape="1">
          <a:blip r:embed="rId3"/>
          <a:srcRect l="67163"/>
          <a:stretch/>
        </p:blipFill>
        <p:spPr>
          <a:xfrm>
            <a:off x="7783698" y="0"/>
            <a:ext cx="4397004" cy="6405064"/>
          </a:xfrm>
          <a:prstGeom prst="rect">
            <a:avLst/>
          </a:prstGeom>
          <a:ln>
            <a:noFill/>
          </a:ln>
          <a:effectLst>
            <a:softEdge rad="112500"/>
          </a:effectLst>
        </p:spPr>
      </p:pic>
      <p:sp>
        <p:nvSpPr>
          <p:cNvPr id="8" name="Espace réservé du contenu 7">
            <a:extLst>
              <a:ext uri="{FF2B5EF4-FFF2-40B4-BE49-F238E27FC236}">
                <a16:creationId xmlns:a16="http://schemas.microsoft.com/office/drawing/2014/main" id="{83004FCC-F2A7-A2FA-C9FE-B4B05785292F}"/>
              </a:ext>
            </a:extLst>
          </p:cNvPr>
          <p:cNvSpPr>
            <a:spLocks noGrp="1"/>
          </p:cNvSpPr>
          <p:nvPr>
            <p:ph idx="16"/>
          </p:nvPr>
        </p:nvSpPr>
        <p:spPr>
          <a:xfrm>
            <a:off x="1339935" y="1894190"/>
            <a:ext cx="5202638" cy="1586098"/>
          </a:xfrm>
          <a:custGeom>
            <a:avLst/>
            <a:gdLst>
              <a:gd name="connsiteX0" fmla="*/ 0 w 5202638"/>
              <a:gd name="connsiteY0" fmla="*/ 0 h 1586098"/>
              <a:gd name="connsiteX1" fmla="*/ 578071 w 5202638"/>
              <a:gd name="connsiteY1" fmla="*/ 0 h 1586098"/>
              <a:gd name="connsiteX2" fmla="*/ 1052089 w 5202638"/>
              <a:gd name="connsiteY2" fmla="*/ 0 h 1586098"/>
              <a:gd name="connsiteX3" fmla="*/ 1474081 w 5202638"/>
              <a:gd name="connsiteY3" fmla="*/ 0 h 1586098"/>
              <a:gd name="connsiteX4" fmla="*/ 2156204 w 5202638"/>
              <a:gd name="connsiteY4" fmla="*/ 0 h 1586098"/>
              <a:gd name="connsiteX5" fmla="*/ 2682249 w 5202638"/>
              <a:gd name="connsiteY5" fmla="*/ 0 h 1586098"/>
              <a:gd name="connsiteX6" fmla="*/ 3260320 w 5202638"/>
              <a:gd name="connsiteY6" fmla="*/ 0 h 1586098"/>
              <a:gd name="connsiteX7" fmla="*/ 3838391 w 5202638"/>
              <a:gd name="connsiteY7" fmla="*/ 0 h 1586098"/>
              <a:gd name="connsiteX8" fmla="*/ 4364435 w 5202638"/>
              <a:gd name="connsiteY8" fmla="*/ 0 h 1586098"/>
              <a:gd name="connsiteX9" fmla="*/ 5202638 w 5202638"/>
              <a:gd name="connsiteY9" fmla="*/ 0 h 1586098"/>
              <a:gd name="connsiteX10" fmla="*/ 5202638 w 5202638"/>
              <a:gd name="connsiteY10" fmla="*/ 544560 h 1586098"/>
              <a:gd name="connsiteX11" fmla="*/ 5202638 w 5202638"/>
              <a:gd name="connsiteY11" fmla="*/ 1104982 h 1586098"/>
              <a:gd name="connsiteX12" fmla="*/ 5202638 w 5202638"/>
              <a:gd name="connsiteY12" fmla="*/ 1586098 h 1586098"/>
              <a:gd name="connsiteX13" fmla="*/ 4780646 w 5202638"/>
              <a:gd name="connsiteY13" fmla="*/ 1586098 h 1586098"/>
              <a:gd name="connsiteX14" fmla="*/ 4098523 w 5202638"/>
              <a:gd name="connsiteY14" fmla="*/ 1586098 h 1586098"/>
              <a:gd name="connsiteX15" fmla="*/ 3624504 w 5202638"/>
              <a:gd name="connsiteY15" fmla="*/ 1586098 h 1586098"/>
              <a:gd name="connsiteX16" fmla="*/ 3202513 w 5202638"/>
              <a:gd name="connsiteY16" fmla="*/ 1586098 h 1586098"/>
              <a:gd name="connsiteX17" fmla="*/ 2520389 w 5202638"/>
              <a:gd name="connsiteY17" fmla="*/ 1586098 h 1586098"/>
              <a:gd name="connsiteX18" fmla="*/ 1890292 w 5202638"/>
              <a:gd name="connsiteY18" fmla="*/ 1586098 h 1586098"/>
              <a:gd name="connsiteX19" fmla="*/ 1208168 w 5202638"/>
              <a:gd name="connsiteY19" fmla="*/ 1586098 h 1586098"/>
              <a:gd name="connsiteX20" fmla="*/ 578071 w 5202638"/>
              <a:gd name="connsiteY20" fmla="*/ 1586098 h 1586098"/>
              <a:gd name="connsiteX21" fmla="*/ 0 w 5202638"/>
              <a:gd name="connsiteY21" fmla="*/ 1586098 h 1586098"/>
              <a:gd name="connsiteX22" fmla="*/ 0 w 5202638"/>
              <a:gd name="connsiteY22" fmla="*/ 1104982 h 1586098"/>
              <a:gd name="connsiteX23" fmla="*/ 0 w 5202638"/>
              <a:gd name="connsiteY23" fmla="*/ 560421 h 1586098"/>
              <a:gd name="connsiteX24" fmla="*/ 0 w 5202638"/>
              <a:gd name="connsiteY24" fmla="*/ 0 h 158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02638" h="1586098" fill="none" extrusionOk="0">
                <a:moveTo>
                  <a:pt x="0" y="0"/>
                </a:moveTo>
                <a:cubicBezTo>
                  <a:pt x="178046" y="-29597"/>
                  <a:pt x="321446" y="30277"/>
                  <a:pt x="578071" y="0"/>
                </a:cubicBezTo>
                <a:cubicBezTo>
                  <a:pt x="834696" y="-30277"/>
                  <a:pt x="929498" y="43090"/>
                  <a:pt x="1052089" y="0"/>
                </a:cubicBezTo>
                <a:cubicBezTo>
                  <a:pt x="1174680" y="-43090"/>
                  <a:pt x="1308876" y="46809"/>
                  <a:pt x="1474081" y="0"/>
                </a:cubicBezTo>
                <a:cubicBezTo>
                  <a:pt x="1639286" y="-46809"/>
                  <a:pt x="1944723" y="21646"/>
                  <a:pt x="2156204" y="0"/>
                </a:cubicBezTo>
                <a:cubicBezTo>
                  <a:pt x="2367685" y="-21646"/>
                  <a:pt x="2528138" y="36628"/>
                  <a:pt x="2682249" y="0"/>
                </a:cubicBezTo>
                <a:cubicBezTo>
                  <a:pt x="2836360" y="-36628"/>
                  <a:pt x="3059364" y="52506"/>
                  <a:pt x="3260320" y="0"/>
                </a:cubicBezTo>
                <a:cubicBezTo>
                  <a:pt x="3461276" y="-52506"/>
                  <a:pt x="3717225" y="66244"/>
                  <a:pt x="3838391" y="0"/>
                </a:cubicBezTo>
                <a:cubicBezTo>
                  <a:pt x="3959557" y="-66244"/>
                  <a:pt x="4238101" y="63091"/>
                  <a:pt x="4364435" y="0"/>
                </a:cubicBezTo>
                <a:cubicBezTo>
                  <a:pt x="4490769" y="-63091"/>
                  <a:pt x="4994770" y="36394"/>
                  <a:pt x="5202638" y="0"/>
                </a:cubicBezTo>
                <a:cubicBezTo>
                  <a:pt x="5257336" y="166851"/>
                  <a:pt x="5152979" y="316853"/>
                  <a:pt x="5202638" y="544560"/>
                </a:cubicBezTo>
                <a:cubicBezTo>
                  <a:pt x="5252297" y="772267"/>
                  <a:pt x="5141208" y="903055"/>
                  <a:pt x="5202638" y="1104982"/>
                </a:cubicBezTo>
                <a:cubicBezTo>
                  <a:pt x="5264068" y="1306909"/>
                  <a:pt x="5173636" y="1459104"/>
                  <a:pt x="5202638" y="1586098"/>
                </a:cubicBezTo>
                <a:cubicBezTo>
                  <a:pt x="5041275" y="1632529"/>
                  <a:pt x="4961391" y="1568192"/>
                  <a:pt x="4780646" y="1586098"/>
                </a:cubicBezTo>
                <a:cubicBezTo>
                  <a:pt x="4599901" y="1604004"/>
                  <a:pt x="4239209" y="1504249"/>
                  <a:pt x="4098523" y="1586098"/>
                </a:cubicBezTo>
                <a:cubicBezTo>
                  <a:pt x="3957837" y="1667947"/>
                  <a:pt x="3836987" y="1531843"/>
                  <a:pt x="3624504" y="1586098"/>
                </a:cubicBezTo>
                <a:cubicBezTo>
                  <a:pt x="3412021" y="1640353"/>
                  <a:pt x="3404855" y="1540662"/>
                  <a:pt x="3202513" y="1586098"/>
                </a:cubicBezTo>
                <a:cubicBezTo>
                  <a:pt x="3000171" y="1631534"/>
                  <a:pt x="2799237" y="1567070"/>
                  <a:pt x="2520389" y="1586098"/>
                </a:cubicBezTo>
                <a:cubicBezTo>
                  <a:pt x="2241541" y="1605126"/>
                  <a:pt x="2168143" y="1512274"/>
                  <a:pt x="1890292" y="1586098"/>
                </a:cubicBezTo>
                <a:cubicBezTo>
                  <a:pt x="1612441" y="1659922"/>
                  <a:pt x="1485471" y="1539462"/>
                  <a:pt x="1208168" y="1586098"/>
                </a:cubicBezTo>
                <a:cubicBezTo>
                  <a:pt x="930865" y="1632734"/>
                  <a:pt x="726842" y="1569392"/>
                  <a:pt x="578071" y="1586098"/>
                </a:cubicBezTo>
                <a:cubicBezTo>
                  <a:pt x="429300" y="1602804"/>
                  <a:pt x="272921" y="1519601"/>
                  <a:pt x="0" y="1586098"/>
                </a:cubicBezTo>
                <a:cubicBezTo>
                  <a:pt x="-46728" y="1476573"/>
                  <a:pt x="6528" y="1234312"/>
                  <a:pt x="0" y="1104982"/>
                </a:cubicBezTo>
                <a:cubicBezTo>
                  <a:pt x="-6528" y="975652"/>
                  <a:pt x="18829" y="705499"/>
                  <a:pt x="0" y="560421"/>
                </a:cubicBezTo>
                <a:cubicBezTo>
                  <a:pt x="-18829" y="415343"/>
                  <a:pt x="53272" y="174158"/>
                  <a:pt x="0" y="0"/>
                </a:cubicBezTo>
                <a:close/>
              </a:path>
              <a:path w="5202638" h="1586098" stroke="0" extrusionOk="0">
                <a:moveTo>
                  <a:pt x="0" y="0"/>
                </a:moveTo>
                <a:cubicBezTo>
                  <a:pt x="241522" y="-15172"/>
                  <a:pt x="444413" y="63713"/>
                  <a:pt x="682124" y="0"/>
                </a:cubicBezTo>
                <a:cubicBezTo>
                  <a:pt x="919835" y="-63713"/>
                  <a:pt x="1095680" y="44711"/>
                  <a:pt x="1260195" y="0"/>
                </a:cubicBezTo>
                <a:cubicBezTo>
                  <a:pt x="1424710" y="-44711"/>
                  <a:pt x="1569442" y="39078"/>
                  <a:pt x="1838265" y="0"/>
                </a:cubicBezTo>
                <a:cubicBezTo>
                  <a:pt x="2107088" y="-39078"/>
                  <a:pt x="2171297" y="8051"/>
                  <a:pt x="2312284" y="0"/>
                </a:cubicBezTo>
                <a:cubicBezTo>
                  <a:pt x="2453271" y="-8051"/>
                  <a:pt x="2665973" y="10987"/>
                  <a:pt x="2786302" y="0"/>
                </a:cubicBezTo>
                <a:cubicBezTo>
                  <a:pt x="2906631" y="-10987"/>
                  <a:pt x="3307792" y="37915"/>
                  <a:pt x="3468425" y="0"/>
                </a:cubicBezTo>
                <a:cubicBezTo>
                  <a:pt x="3629058" y="-37915"/>
                  <a:pt x="3883402" y="60873"/>
                  <a:pt x="4046496" y="0"/>
                </a:cubicBezTo>
                <a:cubicBezTo>
                  <a:pt x="4209590" y="-60873"/>
                  <a:pt x="4315239" y="30506"/>
                  <a:pt x="4572541" y="0"/>
                </a:cubicBezTo>
                <a:cubicBezTo>
                  <a:pt x="4829843" y="-30506"/>
                  <a:pt x="4951676" y="4456"/>
                  <a:pt x="5202638" y="0"/>
                </a:cubicBezTo>
                <a:cubicBezTo>
                  <a:pt x="5204545" y="104826"/>
                  <a:pt x="5195699" y="267219"/>
                  <a:pt x="5202638" y="481116"/>
                </a:cubicBezTo>
                <a:cubicBezTo>
                  <a:pt x="5209577" y="695013"/>
                  <a:pt x="5143597" y="772095"/>
                  <a:pt x="5202638" y="978094"/>
                </a:cubicBezTo>
                <a:cubicBezTo>
                  <a:pt x="5261679" y="1184093"/>
                  <a:pt x="5185339" y="1369396"/>
                  <a:pt x="5202638" y="1586098"/>
                </a:cubicBezTo>
                <a:cubicBezTo>
                  <a:pt x="4949929" y="1596339"/>
                  <a:pt x="4858803" y="1560930"/>
                  <a:pt x="4520514" y="1586098"/>
                </a:cubicBezTo>
                <a:cubicBezTo>
                  <a:pt x="4182225" y="1611266"/>
                  <a:pt x="4180763" y="1562898"/>
                  <a:pt x="3942443" y="1586098"/>
                </a:cubicBezTo>
                <a:cubicBezTo>
                  <a:pt x="3704123" y="1609298"/>
                  <a:pt x="3661616" y="1573356"/>
                  <a:pt x="3520452" y="1586098"/>
                </a:cubicBezTo>
                <a:cubicBezTo>
                  <a:pt x="3379288" y="1598840"/>
                  <a:pt x="3113764" y="1527523"/>
                  <a:pt x="2942381" y="1586098"/>
                </a:cubicBezTo>
                <a:cubicBezTo>
                  <a:pt x="2770998" y="1644673"/>
                  <a:pt x="2642715" y="1560106"/>
                  <a:pt x="2520389" y="1586098"/>
                </a:cubicBezTo>
                <a:cubicBezTo>
                  <a:pt x="2398063" y="1612090"/>
                  <a:pt x="2289662" y="1569503"/>
                  <a:pt x="2098397" y="1586098"/>
                </a:cubicBezTo>
                <a:cubicBezTo>
                  <a:pt x="1907132" y="1602693"/>
                  <a:pt x="1646513" y="1540000"/>
                  <a:pt x="1416274" y="1586098"/>
                </a:cubicBezTo>
                <a:cubicBezTo>
                  <a:pt x="1186035" y="1632196"/>
                  <a:pt x="1146578" y="1546588"/>
                  <a:pt x="890229" y="1586098"/>
                </a:cubicBezTo>
                <a:cubicBezTo>
                  <a:pt x="633881" y="1625608"/>
                  <a:pt x="321579" y="1550442"/>
                  <a:pt x="0" y="1586098"/>
                </a:cubicBezTo>
                <a:cubicBezTo>
                  <a:pt x="-17252" y="1442839"/>
                  <a:pt x="14980" y="1146585"/>
                  <a:pt x="0" y="1025677"/>
                </a:cubicBezTo>
                <a:cubicBezTo>
                  <a:pt x="-14980" y="904769"/>
                  <a:pt x="3840" y="731335"/>
                  <a:pt x="0" y="512838"/>
                </a:cubicBezTo>
                <a:cubicBezTo>
                  <a:pt x="-3840" y="294341"/>
                  <a:pt x="33906" y="125747"/>
                  <a:pt x="0" y="0"/>
                </a:cubicBezTo>
                <a:close/>
              </a:path>
            </a:pathLst>
          </a:custGeom>
          <a:ln>
            <a:solidFill>
              <a:schemeClr val="bg1"/>
            </a:solidFill>
            <a:extLst>
              <a:ext uri="{C807C97D-BFC1-408E-A445-0C87EB9F89A2}">
                <ask:lineSketchStyleProps xmlns:ask="http://schemas.microsoft.com/office/drawing/2018/sketchyshapes" sd="661058248">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a:lstStyle/>
          <a:p>
            <a:pPr algn="ctr"/>
            <a:endParaRPr lang="fr-FR" sz="2800" b="1" i="0" dirty="0">
              <a:solidFill>
                <a:schemeClr val="tx1">
                  <a:lumMod val="85000"/>
                  <a:lumOff val="15000"/>
                </a:schemeClr>
              </a:solidFill>
              <a:effectLst/>
              <a:latin typeface="Söhne"/>
            </a:endParaRPr>
          </a:p>
          <a:p>
            <a:pPr algn="ctr"/>
            <a:r>
              <a:rPr lang="fr-FR" sz="2800" b="1" i="0" dirty="0">
                <a:solidFill>
                  <a:schemeClr val="tx1">
                    <a:lumMod val="85000"/>
                    <a:lumOff val="15000"/>
                  </a:schemeClr>
                </a:solidFill>
                <a:effectLst/>
                <a:latin typeface="Söhne"/>
              </a:rPr>
              <a:t>Fonctionnalité permettant à d'Autres Utilisateurs de Contribuer à la Veille</a:t>
            </a:r>
            <a:endParaRPr lang="fr-FR" sz="2800" dirty="0">
              <a:solidFill>
                <a:schemeClr val="tx1">
                  <a:lumMod val="85000"/>
                  <a:lumOff val="15000"/>
                </a:schemeClr>
              </a:solidFill>
            </a:endParaRPr>
          </a:p>
        </p:txBody>
      </p:sp>
      <p:sp>
        <p:nvSpPr>
          <p:cNvPr id="10" name="Espace réservé du contenu 9">
            <a:extLst>
              <a:ext uri="{FF2B5EF4-FFF2-40B4-BE49-F238E27FC236}">
                <a16:creationId xmlns:a16="http://schemas.microsoft.com/office/drawing/2014/main" id="{962BE33B-C1ED-8C78-ECC6-C2003AC8E8F2}"/>
              </a:ext>
            </a:extLst>
          </p:cNvPr>
          <p:cNvSpPr>
            <a:spLocks noGrp="1"/>
          </p:cNvSpPr>
          <p:nvPr>
            <p:ph idx="19"/>
          </p:nvPr>
        </p:nvSpPr>
        <p:spPr>
          <a:xfrm>
            <a:off x="1842050" y="4212082"/>
            <a:ext cx="5509881" cy="1438351"/>
          </a:xfrm>
          <a:custGeom>
            <a:avLst/>
            <a:gdLst>
              <a:gd name="connsiteX0" fmla="*/ 0 w 5509881"/>
              <a:gd name="connsiteY0" fmla="*/ 0 h 1438351"/>
              <a:gd name="connsiteX1" fmla="*/ 5509881 w 5509881"/>
              <a:gd name="connsiteY1" fmla="*/ 0 h 1438351"/>
              <a:gd name="connsiteX2" fmla="*/ 5509881 w 5509881"/>
              <a:gd name="connsiteY2" fmla="*/ 1438351 h 1438351"/>
              <a:gd name="connsiteX3" fmla="*/ 0 w 5509881"/>
              <a:gd name="connsiteY3" fmla="*/ 1438351 h 1438351"/>
              <a:gd name="connsiteX4" fmla="*/ 0 w 5509881"/>
              <a:gd name="connsiteY4" fmla="*/ 0 h 143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9881" h="1438351" fill="none" extrusionOk="0">
                <a:moveTo>
                  <a:pt x="0" y="0"/>
                </a:moveTo>
                <a:cubicBezTo>
                  <a:pt x="1676313" y="-47820"/>
                  <a:pt x="3277453" y="41204"/>
                  <a:pt x="5509881" y="0"/>
                </a:cubicBezTo>
                <a:cubicBezTo>
                  <a:pt x="5495161" y="470248"/>
                  <a:pt x="5567078" y="1066777"/>
                  <a:pt x="5509881" y="1438351"/>
                </a:cubicBezTo>
                <a:cubicBezTo>
                  <a:pt x="3645210" y="1558390"/>
                  <a:pt x="2017842" y="1474961"/>
                  <a:pt x="0" y="1438351"/>
                </a:cubicBezTo>
                <a:cubicBezTo>
                  <a:pt x="-108272" y="1141304"/>
                  <a:pt x="-93090" y="607910"/>
                  <a:pt x="0" y="0"/>
                </a:cubicBezTo>
                <a:close/>
              </a:path>
              <a:path w="5509881" h="1438351" stroke="0" extrusionOk="0">
                <a:moveTo>
                  <a:pt x="0" y="0"/>
                </a:moveTo>
                <a:cubicBezTo>
                  <a:pt x="797837" y="142368"/>
                  <a:pt x="4122775" y="-59352"/>
                  <a:pt x="5509881" y="0"/>
                </a:cubicBezTo>
                <a:cubicBezTo>
                  <a:pt x="5608506" y="306539"/>
                  <a:pt x="5448220" y="1228653"/>
                  <a:pt x="5509881" y="1438351"/>
                </a:cubicBezTo>
                <a:cubicBezTo>
                  <a:pt x="4347869" y="1405000"/>
                  <a:pt x="1159640" y="1297923"/>
                  <a:pt x="0" y="1438351"/>
                </a:cubicBezTo>
                <a:cubicBezTo>
                  <a:pt x="-19282" y="984621"/>
                  <a:pt x="-106631" y="320206"/>
                  <a:pt x="0" y="0"/>
                </a:cubicBezTo>
                <a:close/>
              </a:path>
            </a:pathLst>
          </a:custGeom>
          <a:ln>
            <a:solidFill>
              <a:schemeClr val="bg1"/>
            </a:solidFill>
            <a:extLst>
              <a:ext uri="{C807C97D-BFC1-408E-A445-0C87EB9F89A2}">
                <ask:lineSketchStyleProps xmlns:ask="http://schemas.microsoft.com/office/drawing/2018/sketchyshapes" sd="2438775663">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a:lstStyle/>
          <a:p>
            <a:endParaRPr lang="fr-FR" sz="2800" b="1" i="0" dirty="0">
              <a:solidFill>
                <a:schemeClr val="tx1">
                  <a:lumMod val="85000"/>
                  <a:lumOff val="15000"/>
                </a:schemeClr>
              </a:solidFill>
              <a:effectLst/>
              <a:latin typeface="Söhne"/>
            </a:endParaRPr>
          </a:p>
          <a:p>
            <a:pPr algn="ctr"/>
            <a:r>
              <a:rPr lang="fr-FR" sz="2800" b="1" i="0" dirty="0">
                <a:solidFill>
                  <a:schemeClr val="tx1">
                    <a:lumMod val="85000"/>
                    <a:lumOff val="15000"/>
                  </a:schemeClr>
                </a:solidFill>
                <a:effectLst/>
                <a:latin typeface="Söhne"/>
              </a:rPr>
              <a:t>Méthode pour Autoriser les Contributeurs à Accéder au Tableau</a:t>
            </a:r>
            <a:endParaRPr lang="fr-FR" sz="2800" dirty="0">
              <a:solidFill>
                <a:schemeClr val="tx1">
                  <a:lumMod val="85000"/>
                  <a:lumOff val="15000"/>
                </a:schemeClr>
              </a:solidFill>
            </a:endParaRPr>
          </a:p>
        </p:txBody>
      </p:sp>
      <p:sp>
        <p:nvSpPr>
          <p:cNvPr id="4" name="Espace réservé de la date 3">
            <a:extLst>
              <a:ext uri="{FF2B5EF4-FFF2-40B4-BE49-F238E27FC236}">
                <a16:creationId xmlns:a16="http://schemas.microsoft.com/office/drawing/2014/main" id="{684E32D0-4D02-02D4-01F8-F84D6295B8EC}"/>
              </a:ext>
            </a:extLst>
          </p:cNvPr>
          <p:cNvSpPr>
            <a:spLocks noGrp="1"/>
          </p:cNvSpPr>
          <p:nvPr>
            <p:ph type="dt" sz="half" idx="10"/>
          </p:nvPr>
        </p:nvSpPr>
        <p:spPr/>
        <p:txBody>
          <a:bodyPr/>
          <a:lstStyle/>
          <a:p>
            <a:pPr rtl="0"/>
            <a:r>
              <a:rPr lang="fr-FR" noProof="0" dirty="0"/>
              <a:t>2024</a:t>
            </a:r>
          </a:p>
        </p:txBody>
      </p:sp>
    </p:spTree>
    <p:extLst>
      <p:ext uri="{BB962C8B-B14F-4D97-AF65-F5344CB8AC3E}">
        <p14:creationId xmlns:p14="http://schemas.microsoft.com/office/powerpoint/2010/main" val="3398642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fr-FR" b="0" i="0" dirty="0">
                <a:solidFill>
                  <a:schemeClr val="tx1">
                    <a:lumMod val="85000"/>
                    <a:lumOff val="15000"/>
                  </a:schemeClr>
                </a:solidFill>
                <a:effectLst/>
                <a:latin typeface="Söhne"/>
              </a:rPr>
              <a:t>Les Outils de Veille</a:t>
            </a:r>
            <a:r>
              <a:rPr lang="fr-FR" dirty="0">
                <a:solidFill>
                  <a:schemeClr val="tx1">
                    <a:lumMod val="85000"/>
                    <a:lumOff val="15000"/>
                  </a:schemeClr>
                </a:solidFill>
              </a:rPr>
              <a:t> </a:t>
            </a:r>
          </a:p>
        </p:txBody>
      </p:sp>
      <p:sp>
        <p:nvSpPr>
          <p:cNvPr id="40" name="Espace réservé du contenu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fr-FR" dirty="0"/>
              <a:t>Écart de marché</a:t>
            </a:r>
          </a:p>
        </p:txBody>
      </p:sp>
      <p:sp>
        <p:nvSpPr>
          <p:cNvPr id="38" name="Espace réservé du contenu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31520"/>
          </a:xfrm>
        </p:spPr>
        <p:txBody>
          <a:bodyPr vert="horz" lIns="91440" tIns="45720" rIns="91440" bIns="45720" rtlCol="0" anchor="t">
            <a:normAutofit/>
          </a:bodyPr>
          <a:lstStyle/>
          <a:p>
            <a:pPr rtl="0"/>
            <a:endParaRPr lang="fr-FR" sz="1300" dirty="0"/>
          </a:p>
        </p:txBody>
      </p:sp>
      <p:sp>
        <p:nvSpPr>
          <p:cNvPr id="43" name="Espace réservé du contenu 31">
            <a:extLst>
              <a:ext uri="{FF2B5EF4-FFF2-40B4-BE49-F238E27FC236}">
                <a16:creationId xmlns:a16="http://schemas.microsoft.com/office/drawing/2014/main" id="{FFD777EC-E653-DE40-A635-99F5A0B723DE}"/>
              </a:ext>
            </a:extLst>
          </p:cNvPr>
          <p:cNvSpPr>
            <a:spLocks noGrp="1"/>
          </p:cNvSpPr>
          <p:nvPr>
            <p:ph idx="19"/>
          </p:nvPr>
        </p:nvSpPr>
        <p:spPr>
          <a:xfrm>
            <a:off x="1657183" y="3567512"/>
            <a:ext cx="4114800" cy="274320"/>
          </a:xfrm>
        </p:spPr>
        <p:txBody>
          <a:bodyPr rtlCol="0"/>
          <a:lstStyle/>
          <a:p>
            <a:pPr rtl="0"/>
            <a:r>
              <a:rPr lang="fr-FR" dirty="0"/>
              <a:t>Clients</a:t>
            </a:r>
          </a:p>
        </p:txBody>
      </p:sp>
      <p:sp>
        <p:nvSpPr>
          <p:cNvPr id="42" name="Espace réservé du contenu 30">
            <a:extLst>
              <a:ext uri="{FF2B5EF4-FFF2-40B4-BE49-F238E27FC236}">
                <a16:creationId xmlns:a16="http://schemas.microsoft.com/office/drawing/2014/main" id="{F040CB1D-0082-0741-910A-688CA7131529}"/>
              </a:ext>
            </a:extLst>
          </p:cNvPr>
          <p:cNvSpPr>
            <a:spLocks noGrp="1"/>
          </p:cNvSpPr>
          <p:nvPr>
            <p:ph idx="18"/>
          </p:nvPr>
        </p:nvSpPr>
        <p:spPr>
          <a:xfrm>
            <a:off x="1657183" y="3863066"/>
            <a:ext cx="4747628" cy="1120245"/>
          </a:xfrm>
        </p:spPr>
        <p:txBody>
          <a:bodyPr rtlCol="0">
            <a:normAutofit/>
          </a:bodyPr>
          <a:lstStyle/>
          <a:p>
            <a:pPr rtl="0"/>
            <a:endParaRPr lang="fr-FR" sz="1300" dirty="0"/>
          </a:p>
        </p:txBody>
      </p:sp>
      <p:sp>
        <p:nvSpPr>
          <p:cNvPr id="45" name="Espace réservé du contenu 33">
            <a:extLst>
              <a:ext uri="{FF2B5EF4-FFF2-40B4-BE49-F238E27FC236}">
                <a16:creationId xmlns:a16="http://schemas.microsoft.com/office/drawing/2014/main" id="{C911C704-AC3A-3B4A-818C-F79DBA6526F6}"/>
              </a:ext>
            </a:extLst>
          </p:cNvPr>
          <p:cNvSpPr>
            <a:spLocks noGrp="1"/>
          </p:cNvSpPr>
          <p:nvPr>
            <p:ph idx="21"/>
          </p:nvPr>
        </p:nvSpPr>
        <p:spPr>
          <a:xfrm>
            <a:off x="1657183" y="4737597"/>
            <a:ext cx="4114800" cy="274320"/>
          </a:xfrm>
        </p:spPr>
        <p:txBody>
          <a:bodyPr rtlCol="0"/>
          <a:lstStyle/>
          <a:p>
            <a:pPr rtl="0"/>
            <a:r>
              <a:rPr lang="fr-FR"/>
              <a:t>Finances</a:t>
            </a:r>
          </a:p>
        </p:txBody>
      </p:sp>
      <p:sp>
        <p:nvSpPr>
          <p:cNvPr id="44" name="Espace réservé du contenu 32">
            <a:extLst>
              <a:ext uri="{FF2B5EF4-FFF2-40B4-BE49-F238E27FC236}">
                <a16:creationId xmlns:a16="http://schemas.microsoft.com/office/drawing/2014/main" id="{F52A6075-6FBF-5D4F-8457-C7E43D8C6DE0}"/>
              </a:ext>
            </a:extLst>
          </p:cNvPr>
          <p:cNvSpPr>
            <a:spLocks noGrp="1"/>
          </p:cNvSpPr>
          <p:nvPr>
            <p:ph idx="20"/>
          </p:nvPr>
        </p:nvSpPr>
        <p:spPr>
          <a:xfrm>
            <a:off x="1657182" y="5033152"/>
            <a:ext cx="4747628" cy="996946"/>
          </a:xfrm>
        </p:spPr>
        <p:txBody>
          <a:bodyPr rtlCol="0">
            <a:normAutofit/>
          </a:bodyPr>
          <a:lstStyle/>
          <a:p>
            <a:pPr rtl="0"/>
            <a:endParaRPr lang="fr-FR" sz="1300" dirty="0"/>
          </a:p>
        </p:txBody>
      </p:sp>
      <p:sp>
        <p:nvSpPr>
          <p:cNvPr id="41" name="Espace réservé du contenu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rtlCol="0"/>
          <a:lstStyle/>
          <a:p>
            <a:pPr rtl="0"/>
            <a:r>
              <a:rPr lang="fr-FR"/>
              <a:t>Coûts</a:t>
            </a:r>
          </a:p>
        </p:txBody>
      </p:sp>
      <p:sp>
        <p:nvSpPr>
          <p:cNvPr id="39" name="Espace réservé du contenu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731520"/>
          </a:xfrm>
        </p:spPr>
        <p:txBody>
          <a:bodyPr rtlCol="0">
            <a:normAutofit/>
          </a:bodyPr>
          <a:lstStyle/>
          <a:p>
            <a:pPr rtl="0"/>
            <a:endParaRPr lang="fr-FR" sz="1300" dirty="0"/>
          </a:p>
        </p:txBody>
      </p:sp>
      <p:sp>
        <p:nvSpPr>
          <p:cNvPr id="47" name="Espace réservé du contenu 35">
            <a:extLst>
              <a:ext uri="{FF2B5EF4-FFF2-40B4-BE49-F238E27FC236}">
                <a16:creationId xmlns:a16="http://schemas.microsoft.com/office/drawing/2014/main" id="{DA3D0C66-F3DC-0A49-B50D-9EA3966FF404}"/>
              </a:ext>
            </a:extLst>
          </p:cNvPr>
          <p:cNvSpPr>
            <a:spLocks noGrp="1"/>
          </p:cNvSpPr>
          <p:nvPr>
            <p:ph idx="23"/>
          </p:nvPr>
        </p:nvSpPr>
        <p:spPr>
          <a:xfrm>
            <a:off x="6404811" y="3570539"/>
            <a:ext cx="4114800" cy="274320"/>
          </a:xfrm>
        </p:spPr>
        <p:txBody>
          <a:bodyPr rtlCol="0"/>
          <a:lstStyle/>
          <a:p>
            <a:pPr rtl="0"/>
            <a:r>
              <a:rPr lang="fr-FR"/>
              <a:t>Facilité d’utilisation</a:t>
            </a:r>
          </a:p>
        </p:txBody>
      </p:sp>
      <p:sp>
        <p:nvSpPr>
          <p:cNvPr id="46" name="Espace réservé du contenu 34">
            <a:extLst>
              <a:ext uri="{FF2B5EF4-FFF2-40B4-BE49-F238E27FC236}">
                <a16:creationId xmlns:a16="http://schemas.microsoft.com/office/drawing/2014/main" id="{9E2D7212-9D44-BA47-91D4-3FB11FDCE39E}"/>
              </a:ext>
            </a:extLst>
          </p:cNvPr>
          <p:cNvSpPr>
            <a:spLocks noGrp="1"/>
          </p:cNvSpPr>
          <p:nvPr>
            <p:ph idx="22"/>
          </p:nvPr>
        </p:nvSpPr>
        <p:spPr>
          <a:xfrm>
            <a:off x="6404811" y="3865136"/>
            <a:ext cx="4114800" cy="731520"/>
          </a:xfrm>
        </p:spPr>
        <p:txBody>
          <a:bodyPr rtlCol="0">
            <a:normAutofit/>
          </a:bodyPr>
          <a:lstStyle/>
          <a:p>
            <a:pPr rtl="0"/>
            <a:endParaRPr lang="fr-FR" sz="1300" dirty="0"/>
          </a:p>
        </p:txBody>
      </p:sp>
      <p:sp>
        <p:nvSpPr>
          <p:cNvPr id="3" name="Espace réservé de la date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6" name="Espace réservé du pied de page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7" name="Espace réservé du numéro de diapositive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6</a:t>
            </a:fld>
            <a:endParaRPr lang="fr-FR"/>
          </a:p>
        </p:txBody>
      </p:sp>
    </p:spTree>
    <p:extLst>
      <p:ext uri="{BB962C8B-B14F-4D97-AF65-F5344CB8AC3E}">
        <p14:creationId xmlns:p14="http://schemas.microsoft.com/office/powerpoint/2010/main" val="51704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308113" y="124882"/>
            <a:ext cx="10515600" cy="640080"/>
          </a:xfrm>
        </p:spPr>
        <p:txBody>
          <a:bodyPr rtlCol="0">
            <a:normAutofit fontScale="90000"/>
          </a:bodyPr>
          <a:lstStyle/>
          <a:p>
            <a:pPr rtl="0"/>
            <a:r>
              <a:rPr lang="fr-FR" b="1" i="0" dirty="0">
                <a:solidFill>
                  <a:schemeClr val="tx1">
                    <a:lumMod val="85000"/>
                    <a:lumOff val="15000"/>
                  </a:schemeClr>
                </a:solidFill>
                <a:effectLst/>
                <a:latin typeface="Söhne"/>
              </a:rPr>
              <a:t>Méthodes et Sources d'Information</a:t>
            </a:r>
            <a:endParaRPr lang="fr-FR" dirty="0">
              <a:solidFill>
                <a:schemeClr val="tx1">
                  <a:lumMod val="85000"/>
                  <a:lumOff val="15000"/>
                </a:schemeClr>
              </a:solidFill>
            </a:endParaRPr>
          </a:p>
        </p:txBody>
      </p:sp>
      <p:sp>
        <p:nvSpPr>
          <p:cNvPr id="3" name="Espace réservé de la date 2">
            <a:extLst>
              <a:ext uri="{FF2B5EF4-FFF2-40B4-BE49-F238E27FC236}">
                <a16:creationId xmlns:a16="http://schemas.microsoft.com/office/drawing/2014/main" id="{72ACEAC8-9981-4A69-A3CD-BABCCC4776C4}"/>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4" name="Espace réservé du pied de page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5" name="Espace réservé du numéro de diapositive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7</a:t>
            </a:fld>
            <a:endParaRPr lang="fr-FR" dirty="0"/>
          </a:p>
        </p:txBody>
      </p:sp>
      <p:graphicFrame>
        <p:nvGraphicFramePr>
          <p:cNvPr id="40" name="Espace réservé SmartArt 39" descr="Graphique SmartArt de charte organisationnelle">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1693995492"/>
              </p:ext>
            </p:extLst>
          </p:nvPr>
        </p:nvGraphicFramePr>
        <p:xfrm>
          <a:off x="0" y="1537252"/>
          <a:ext cx="12192000" cy="4558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ZoneTexte 5">
            <a:extLst>
              <a:ext uri="{FF2B5EF4-FFF2-40B4-BE49-F238E27FC236}">
                <a16:creationId xmlns:a16="http://schemas.microsoft.com/office/drawing/2014/main" id="{2E5FC371-A04E-6F7B-B551-7F7281B30961}"/>
              </a:ext>
            </a:extLst>
          </p:cNvPr>
          <p:cNvSpPr txBox="1"/>
          <p:nvPr/>
        </p:nvSpPr>
        <p:spPr>
          <a:xfrm>
            <a:off x="437321" y="815236"/>
            <a:ext cx="5967146" cy="1015663"/>
          </a:xfrm>
          <a:prstGeom prst="rect">
            <a:avLst/>
          </a:prstGeom>
          <a:noFill/>
        </p:spPr>
        <p:txBody>
          <a:bodyPr wrap="none" rtlCol="0">
            <a:spAutoFit/>
          </a:bodyPr>
          <a:lstStyle/>
          <a:p>
            <a:r>
              <a:rPr lang="fr-FR" sz="2000" dirty="0">
                <a:solidFill>
                  <a:schemeClr val="tx1">
                    <a:lumMod val="85000"/>
                    <a:lumOff val="15000"/>
                  </a:schemeClr>
                </a:solidFill>
              </a:rPr>
              <a:t>Parmi toutes ces informations, </a:t>
            </a:r>
          </a:p>
          <a:p>
            <a:r>
              <a:rPr lang="fr-FR" sz="2000" dirty="0">
                <a:solidFill>
                  <a:schemeClr val="tx1">
                    <a:lumMod val="85000"/>
                    <a:lumOff val="15000"/>
                  </a:schemeClr>
                </a:solidFill>
              </a:rPr>
              <a:t>il s'agit ensuite de sélectionner les plus pertinentes. </a:t>
            </a:r>
          </a:p>
          <a:p>
            <a:r>
              <a:rPr lang="fr-FR" sz="2000" dirty="0">
                <a:solidFill>
                  <a:schemeClr val="tx1">
                    <a:lumMod val="85000"/>
                    <a:lumOff val="15000"/>
                  </a:schemeClr>
                </a:solidFill>
              </a:rPr>
              <a:t>A ce moment-là, plusieurs critères entrent en compte :</a:t>
            </a:r>
          </a:p>
        </p:txBody>
      </p:sp>
    </p:spTree>
    <p:extLst>
      <p:ext uri="{BB962C8B-B14F-4D97-AF65-F5344CB8AC3E}">
        <p14:creationId xmlns:p14="http://schemas.microsoft.com/office/powerpoint/2010/main" val="319776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image 5" descr="Photo d’une plante à côté d’un canapé">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12188952" cy="6858000"/>
          </a:xfrm>
        </p:spPr>
      </p:pic>
      <p:sp>
        <p:nvSpPr>
          <p:cNvPr id="34" name="Titre 33">
            <a:extLst>
              <a:ext uri="{FF2B5EF4-FFF2-40B4-BE49-F238E27FC236}">
                <a16:creationId xmlns:a16="http://schemas.microsoft.com/office/drawing/2014/main" id="{1EF02964-6708-42E7-9841-A3E40E249928}"/>
              </a:ext>
            </a:extLst>
          </p:cNvPr>
          <p:cNvSpPr>
            <a:spLocks noGrp="1"/>
          </p:cNvSpPr>
          <p:nvPr>
            <p:ph type="title"/>
          </p:nvPr>
        </p:nvSpPr>
        <p:spPr>
          <a:xfrm>
            <a:off x="4497456" y="136525"/>
            <a:ext cx="7311887" cy="5932971"/>
          </a:xfrm>
        </p:spPr>
        <p:txBody>
          <a:bodyPr rtlCol="0"/>
          <a:lstStyle/>
          <a:p>
            <a:pPr rtl="0"/>
            <a:r>
              <a:rPr lang="fr-FR" b="1" i="0" dirty="0">
                <a:solidFill>
                  <a:schemeClr val="tx1">
                    <a:lumMod val="85000"/>
                    <a:lumOff val="15000"/>
                  </a:schemeClr>
                </a:solidFill>
                <a:effectLst/>
                <a:latin typeface="Söhne"/>
              </a:rPr>
              <a:t>Synthèse de la Veille</a:t>
            </a:r>
            <a:endParaRPr lang="fr-FR" spc="-80" dirty="0">
              <a:solidFill>
                <a:schemeClr val="tx1">
                  <a:lumMod val="85000"/>
                  <a:lumOff val="15000"/>
                </a:schemeClr>
              </a:solidFill>
            </a:endParaRPr>
          </a:p>
        </p:txBody>
      </p:sp>
      <p:sp>
        <p:nvSpPr>
          <p:cNvPr id="3" name="Espace réservé du contenu 2">
            <a:extLst>
              <a:ext uri="{FF2B5EF4-FFF2-40B4-BE49-F238E27FC236}">
                <a16:creationId xmlns:a16="http://schemas.microsoft.com/office/drawing/2014/main" id="{DE58B68F-CCA9-4C91-85AC-597D8C51D3DD}"/>
              </a:ext>
            </a:extLst>
          </p:cNvPr>
          <p:cNvSpPr>
            <a:spLocks noGrp="1"/>
          </p:cNvSpPr>
          <p:nvPr>
            <p:ph idx="1"/>
          </p:nvPr>
        </p:nvSpPr>
        <p:spPr>
          <a:xfrm>
            <a:off x="4969565" y="1775791"/>
            <a:ext cx="6573078" cy="3949148"/>
          </a:xfrm>
        </p:spPr>
        <p:txBody>
          <a:bodyPr vert="horz" lIns="91440" tIns="45720" rIns="91440" bIns="45720" rtlCol="0" anchor="t">
            <a:normAutofit/>
          </a:bodyPr>
          <a:lstStyle/>
          <a:p>
            <a:pPr rtl="0"/>
            <a:r>
              <a:rPr lang="fr-FR" sz="1500" dirty="0"/>
              <a:t>La veille effectuée porte sur des sujets divers, notamment sur l'innovation dans le domaine des technologies de l'information et de la communication, la cybersécurité, la gestion de projets et le développement Web. Plusieurs articles se concentrent sur l'importance de la cybersécurité pour les entreprises et les organisations. Ces articles m'ont permis de définir les stratégies à adopter concernant la base de donnée et l'authentification des utilisateurs. D'autres articles mettent l'accent sur les tendances actuelles dans le domaine du développement Web, telles que les dernières fonctionnalités de JavaScript et les librairies et </a:t>
            </a:r>
            <a:r>
              <a:rPr lang="fr-FR" sz="1500" dirty="0" err="1"/>
              <a:t>frameworks</a:t>
            </a:r>
            <a:r>
              <a:rPr lang="fr-FR" sz="1500" dirty="0"/>
              <a:t>. Ce sont eux qui m'ont aidé à comparer les différentes solutions pour trouver la plus optimisée pour Menu Maker. Enfin, on y retrouve les documentations officielles des différentes technologies et APIs qui seront nécessaires pour le projet. En somme, la veille effectuée couvre un large éventail de sujets pertinents </a:t>
            </a:r>
          </a:p>
        </p:txBody>
      </p:sp>
      <p:sp>
        <p:nvSpPr>
          <p:cNvPr id="4" name="Espace réservé de la date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5" name="Espace réservé du pied de page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7" name="Espace réservé du numéro de diapositive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8</a:t>
            </a:fld>
            <a:endParaRPr lang="fr-FR"/>
          </a:p>
        </p:txBody>
      </p:sp>
    </p:spTree>
    <p:extLst>
      <p:ext uri="{BB962C8B-B14F-4D97-AF65-F5344CB8AC3E}">
        <p14:creationId xmlns:p14="http://schemas.microsoft.com/office/powerpoint/2010/main" val="20218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FC647-E9E7-6AC6-1992-66542B5DA582}"/>
              </a:ext>
            </a:extLst>
          </p:cNvPr>
          <p:cNvSpPr>
            <a:spLocks noGrp="1"/>
          </p:cNvSpPr>
          <p:nvPr>
            <p:ph type="title"/>
          </p:nvPr>
        </p:nvSpPr>
        <p:spPr>
          <a:xfrm>
            <a:off x="4724400" y="542279"/>
            <a:ext cx="2743200" cy="640080"/>
          </a:xfrm>
        </p:spPr>
        <p:txBody>
          <a:bodyPr/>
          <a:lstStyle/>
          <a:p>
            <a:r>
              <a:rPr lang="fr-FR" b="1" i="0" dirty="0">
                <a:solidFill>
                  <a:srgbClr val="ECECEC"/>
                </a:solidFill>
                <a:effectLst/>
                <a:latin typeface="Söhne"/>
              </a:rPr>
              <a:t>Conclusion</a:t>
            </a:r>
            <a:endParaRPr lang="fr-FR" dirty="0"/>
          </a:p>
        </p:txBody>
      </p:sp>
      <p:sp>
        <p:nvSpPr>
          <p:cNvPr id="3" name="Espace réservé du contenu 2">
            <a:extLst>
              <a:ext uri="{FF2B5EF4-FFF2-40B4-BE49-F238E27FC236}">
                <a16:creationId xmlns:a16="http://schemas.microsoft.com/office/drawing/2014/main" id="{12B1D58D-9C51-6083-4444-B65978F9D4F5}"/>
              </a:ext>
            </a:extLst>
          </p:cNvPr>
          <p:cNvSpPr>
            <a:spLocks noGrp="1"/>
          </p:cNvSpPr>
          <p:nvPr>
            <p:ph idx="1"/>
          </p:nvPr>
        </p:nvSpPr>
        <p:spPr>
          <a:xfrm>
            <a:off x="4724400" y="1869882"/>
            <a:ext cx="2743200" cy="2651760"/>
          </a:xfrm>
        </p:spPr>
        <p:txBody>
          <a:bodyPr/>
          <a:lstStyle/>
          <a:p>
            <a:pPr algn="l">
              <a:buFont typeface="Arial" panose="020B0604020202020204" pitchFamily="34" charset="0"/>
              <a:buChar char="•"/>
            </a:pPr>
            <a:r>
              <a:rPr lang="fr-FR" b="1" i="0" dirty="0">
                <a:solidFill>
                  <a:srgbClr val="ECECEC"/>
                </a:solidFill>
                <a:effectLst/>
                <a:latin typeface="Söhne"/>
              </a:rPr>
              <a:t>Récapitulation des Principaux Points Abordés dans la Présentation</a:t>
            </a:r>
            <a:endParaRPr lang="fr-FR" b="0" i="0" dirty="0">
              <a:solidFill>
                <a:srgbClr val="ECECEC"/>
              </a:solidFill>
              <a:effectLst/>
              <a:latin typeface="Söhne"/>
            </a:endParaRPr>
          </a:p>
          <a:p>
            <a:pPr algn="l">
              <a:buFont typeface="Arial" panose="020B0604020202020204" pitchFamily="34" charset="0"/>
              <a:buChar char="•"/>
            </a:pPr>
            <a:r>
              <a:rPr lang="fr-FR" b="1" i="0" dirty="0">
                <a:solidFill>
                  <a:srgbClr val="ECECEC"/>
                </a:solidFill>
                <a:effectLst/>
                <a:latin typeface="Söhne"/>
              </a:rPr>
              <a:t>Importance de la Veille Technique dans le Projet Menu Maker</a:t>
            </a:r>
            <a:endParaRPr lang="fr-FR" b="0" i="0" dirty="0">
              <a:solidFill>
                <a:srgbClr val="ECECEC"/>
              </a:solidFill>
              <a:effectLst/>
              <a:latin typeface="Söhne"/>
            </a:endParaRPr>
          </a:p>
          <a:p>
            <a:endParaRPr lang="fr-FR" dirty="0"/>
          </a:p>
        </p:txBody>
      </p:sp>
      <p:sp>
        <p:nvSpPr>
          <p:cNvPr id="4" name="Espace réservé de la date 3">
            <a:extLst>
              <a:ext uri="{FF2B5EF4-FFF2-40B4-BE49-F238E27FC236}">
                <a16:creationId xmlns:a16="http://schemas.microsoft.com/office/drawing/2014/main" id="{E2D97E83-735A-4C18-61CA-C340B2C5F010}"/>
              </a:ext>
            </a:extLst>
          </p:cNvPr>
          <p:cNvSpPr>
            <a:spLocks noGrp="1"/>
          </p:cNvSpPr>
          <p:nvPr>
            <p:ph type="dt" sz="half" idx="10"/>
          </p:nvPr>
        </p:nvSpPr>
        <p:spPr/>
        <p:txBody>
          <a:bodyPr/>
          <a:lstStyle/>
          <a:p>
            <a:pPr rtl="0"/>
            <a:r>
              <a:rPr lang="fr-FR" noProof="0"/>
              <a:t>20XX</a:t>
            </a:r>
          </a:p>
        </p:txBody>
      </p:sp>
      <p:sp>
        <p:nvSpPr>
          <p:cNvPr id="5" name="Espace réservé du pied de page 4">
            <a:extLst>
              <a:ext uri="{FF2B5EF4-FFF2-40B4-BE49-F238E27FC236}">
                <a16:creationId xmlns:a16="http://schemas.microsoft.com/office/drawing/2014/main" id="{F8FDD909-AB46-CD97-88F3-AA171FD85605}"/>
              </a:ext>
            </a:extLst>
          </p:cNvPr>
          <p:cNvSpPr>
            <a:spLocks noGrp="1"/>
          </p:cNvSpPr>
          <p:nvPr>
            <p:ph type="ftr" sz="quarter" idx="11"/>
          </p:nvPr>
        </p:nvSpPr>
        <p:spPr/>
        <p:txBody>
          <a:body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960D5C12-303F-1698-1B50-18D5785374E5}"/>
              </a:ext>
            </a:extLst>
          </p:cNvPr>
          <p:cNvSpPr>
            <a:spLocks noGrp="1"/>
          </p:cNvSpPr>
          <p:nvPr>
            <p:ph type="sldNum" sz="quarter" idx="12"/>
          </p:nvPr>
        </p:nvSpPr>
        <p:spPr/>
        <p:txBody>
          <a:bodyPr/>
          <a:lstStyle/>
          <a:p>
            <a:pPr rtl="0"/>
            <a:fld id="{B5CEABB6-07DC-46E8-9B57-56EC44A396E5}" type="slidenum">
              <a:rPr lang="fr-FR" noProof="0" smtClean="0"/>
              <a:pPr rtl="0"/>
              <a:t>9</a:t>
            </a:fld>
            <a:endParaRPr lang="fr-FR" noProof="0"/>
          </a:p>
        </p:txBody>
      </p:sp>
    </p:spTree>
    <p:extLst>
      <p:ext uri="{BB962C8B-B14F-4D97-AF65-F5344CB8AC3E}">
        <p14:creationId xmlns:p14="http://schemas.microsoft.com/office/powerpoint/2010/main" val="1013181976"/>
      </p:ext>
    </p:extLst>
  </p:cSld>
  <p:clrMapOvr>
    <a:masterClrMapping/>
  </p:clrMapOvr>
</p:sld>
</file>

<file path=ppt/theme/theme1.xml><?xml version="1.0" encoding="utf-8"?>
<a:theme xmlns:a="http://schemas.openxmlformats.org/drawingml/2006/main" name="Personnalisé">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88_TF10081922_Win32" id="{F5346758-FCFC-4768-A0D5-5D98CA22AE7D}" vid="{95E17E32-21CE-414D-883D-B820BF1E38D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{50324286-E313-4E28-B2B3-957472C4B632}tf10081922_win32</Template>
  <TotalTime>130</TotalTime>
  <Words>472</Words>
  <Application>Microsoft Office PowerPoint</Application>
  <PresentationFormat>Grand écran</PresentationFormat>
  <Paragraphs>81</Paragraphs>
  <Slides>9</Slides>
  <Notes>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vt:i4>
      </vt:variant>
    </vt:vector>
  </HeadingPairs>
  <TitlesOfParts>
    <vt:vector size="17" baseType="lpstr">
      <vt:lpstr>Aptos Black</vt:lpstr>
      <vt:lpstr>Arial</vt:lpstr>
      <vt:lpstr>Calibri</vt:lpstr>
      <vt:lpstr>Quire Sans Pro Light</vt:lpstr>
      <vt:lpstr>Söhne</vt:lpstr>
      <vt:lpstr>Tisa Offc Serif Pro</vt:lpstr>
      <vt:lpstr>Trade Gothic Next Heavy</vt:lpstr>
      <vt:lpstr>Personnalisé</vt:lpstr>
      <vt:lpstr>MENU MAKER BY QWENTA</vt:lpstr>
      <vt:lpstr>Introduction</vt:lpstr>
      <vt:lpstr>OUTIL DE RESTITUTION DE VEILLE COLLABORATIF</vt:lpstr>
      <vt:lpstr>Organisation des Ressources</vt:lpstr>
      <vt:lpstr>Ajout de Collaborateurs</vt:lpstr>
      <vt:lpstr>Les Outils de Veille </vt:lpstr>
      <vt:lpstr>Méthodes et Sources d'Information</vt:lpstr>
      <vt:lpstr>Synthèse de la Veille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MAKER BY QWENTA</dc:title>
  <dc:creator>kel bar</dc:creator>
  <cp:lastModifiedBy>kel bar</cp:lastModifiedBy>
  <cp:revision>5</cp:revision>
  <dcterms:created xsi:type="dcterms:W3CDTF">2024-02-15T07:20:26Z</dcterms:created>
  <dcterms:modified xsi:type="dcterms:W3CDTF">2024-02-15T09:30:29Z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